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19" r:id="rId3"/>
    <p:sldId id="329" r:id="rId4"/>
    <p:sldId id="330" r:id="rId5"/>
    <p:sldId id="331" r:id="rId6"/>
    <p:sldId id="332" r:id="rId7"/>
    <p:sldId id="290" r:id="rId8"/>
    <p:sldId id="293" r:id="rId9"/>
    <p:sldId id="292" r:id="rId10"/>
    <p:sldId id="291" r:id="rId11"/>
    <p:sldId id="294" r:id="rId12"/>
    <p:sldId id="295" r:id="rId13"/>
    <p:sldId id="300" r:id="rId14"/>
    <p:sldId id="299" r:id="rId15"/>
    <p:sldId id="318" r:id="rId16"/>
  </p:sldIdLst>
  <p:sldSz cx="9144000" cy="6858000" type="screen4x3"/>
  <p:notesSz cx="7099300" cy="1023493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1" userDrawn="1">
          <p15:clr>
            <a:srgbClr val="A4A3A4"/>
          </p15:clr>
        </p15:guide>
        <p15:guide id="2" pos="2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584" y="-108"/>
      </p:cViewPr>
      <p:guideLst>
        <p:guide orient="horz" pos="2271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57B33EB-1C45-488D-A5D2-955F59A28E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8613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39487" tIns="19744" rIns="39487" bIns="19744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3956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alpha val="0"/>
              </a:schemeClr>
            </a:gs>
            <a:gs pos="100000">
              <a:srgbClr val="CCFF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141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598613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123825"/>
            <a:r>
              <a:rPr lang="zh-CN" altLang="zh-CN" dirty="0"/>
              <a:t>第二级</a:t>
            </a:r>
            <a:endParaRPr lang="zh-CN" altLang="zh-CN" dirty="0"/>
          </a:p>
          <a:p>
            <a:pPr lvl="2" indent="-98425"/>
            <a:r>
              <a:rPr lang="zh-CN" altLang="zh-CN" dirty="0"/>
              <a:t>第三级</a:t>
            </a:r>
            <a:endParaRPr lang="zh-CN" altLang="zh-CN" dirty="0"/>
          </a:p>
          <a:p>
            <a:pPr lvl="3" indent="-98425"/>
            <a:r>
              <a:rPr lang="zh-CN" altLang="zh-CN" dirty="0"/>
              <a:t>第四级</a:t>
            </a:r>
            <a:endParaRPr lang="zh-CN" altLang="zh-CN" dirty="0"/>
          </a:p>
          <a:p>
            <a:pPr lvl="4" indent="-99695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 algn="l">
              <a:defRPr sz="6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5788" y="6246813"/>
            <a:ext cx="2895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>
              <a:defRPr sz="6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 algn="r">
              <a:defRPr sz="6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47955" indent="-147955" algn="l" defTabSz="395605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320675" indent="-123825" algn="l" defTabSz="395605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2pPr>
      <a:lvl3pPr marL="494030" indent="-98425" algn="l" defTabSz="395605" rtl="0" eaLnBrk="0" fontAlgn="base" hangingPunct="0"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  <a:ea typeface="+mn-ea"/>
        </a:defRPr>
      </a:lvl3pPr>
      <a:lvl4pPr marL="690880" indent="-98425" algn="l" defTabSz="395605" rtl="0" eaLnBrk="0" fontAlgn="base" hangingPunct="0">
        <a:spcBef>
          <a:spcPct val="20000"/>
        </a:spcBef>
        <a:spcAft>
          <a:spcPct val="0"/>
        </a:spcAft>
        <a:buChar char="–"/>
        <a:defRPr sz="900">
          <a:solidFill>
            <a:schemeClr val="tx1"/>
          </a:solidFill>
          <a:latin typeface="+mn-lt"/>
          <a:ea typeface="+mn-ea"/>
        </a:defRPr>
      </a:lvl4pPr>
      <a:lvl5pPr marL="8890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5pPr>
      <a:lvl6pPr marL="13462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6pPr>
      <a:lvl7pPr marL="18034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7pPr>
      <a:lvl8pPr marL="22606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8pPr>
      <a:lvl9pPr marL="27178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2754313" y="2938463"/>
            <a:ext cx="363537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/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Power board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Power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Display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Audio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Function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5" name="Rectangle 11"/>
          <p:cNvSpPr>
            <a:spLocks noChangeArrowheads="1"/>
          </p:cNvSpPr>
          <p:nvPr/>
        </p:nvSpPr>
        <p:spPr bwMode="auto">
          <a:xfrm>
            <a:off x="0" y="836613"/>
            <a:ext cx="8604250" cy="152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>
            <a:spAutoFit/>
          </a:bodyPr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TP</a:t>
            </a:r>
            <a:r>
              <a:rPr lang="en-US"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</a:t>
            </a:r>
            <a:r>
              <a:rPr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lang="en-US"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SK632.PC821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 Shooting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538163" y="5337175"/>
            <a:ext cx="8137525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/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Author: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Checked By:       Approved By: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Audio (no sound)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AutoShape 4"/>
          <p:cNvSpPr/>
          <p:nvPr/>
        </p:nvSpPr>
        <p:spPr>
          <a:xfrm>
            <a:off x="3636963" y="333375"/>
            <a:ext cx="1150937" cy="4302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no sound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AutoShape 4"/>
          <p:cNvSpPr/>
          <p:nvPr/>
        </p:nvSpPr>
        <p:spPr>
          <a:xfrm>
            <a:off x="3060700" y="1125538"/>
            <a:ext cx="2406650" cy="5730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of the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power amplifier is normal: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AutoShape 4"/>
          <p:cNvSpPr/>
          <p:nvPr/>
        </p:nvSpPr>
        <p:spPr>
          <a:xfrm>
            <a:off x="1292225" y="2160588"/>
            <a:ext cx="2559050" cy="7254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external power board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4"/>
          <p:cNvSpPr/>
          <p:nvPr/>
        </p:nvSpPr>
        <p:spPr>
          <a:xfrm>
            <a:off x="4716463" y="2160588"/>
            <a:ext cx="2519362" cy="7254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voltage of MUTE pin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4"/>
          <p:cNvSpPr/>
          <p:nvPr/>
        </p:nvSpPr>
        <p:spPr>
          <a:xfrm>
            <a:off x="1331913" y="3367088"/>
            <a:ext cx="2519362" cy="708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MUTE pin control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4"/>
          <p:cNvSpPr/>
          <p:nvPr/>
        </p:nvSpPr>
        <p:spPr>
          <a:xfrm>
            <a:off x="4716463" y="3367088"/>
            <a:ext cx="2520950" cy="7096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audio input of the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power amplifier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4"/>
          <p:cNvSpPr/>
          <p:nvPr/>
        </p:nvSpPr>
        <p:spPr>
          <a:xfrm>
            <a:off x="4718050" y="5805488"/>
            <a:ext cx="2538413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circuit between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power amplifier and the speaker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socket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4"/>
          <p:cNvSpPr/>
          <p:nvPr/>
        </p:nvSpPr>
        <p:spPr>
          <a:xfrm>
            <a:off x="4716463" y="4581525"/>
            <a:ext cx="2520950" cy="7191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audio output of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power amplifier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4"/>
          <p:cNvSpPr/>
          <p:nvPr/>
        </p:nvSpPr>
        <p:spPr>
          <a:xfrm>
            <a:off x="1292225" y="4581525"/>
            <a:ext cx="2519363" cy="7191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main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chip and the power amplifier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75" name="直接箭头连接符 7"/>
          <p:cNvCxnSpPr>
            <a:stCxn id="11269" idx="2"/>
            <a:endCxn id="11271" idx="0"/>
          </p:cNvCxnSpPr>
          <p:nvPr/>
        </p:nvCxnSpPr>
        <p:spPr>
          <a:xfrm>
            <a:off x="5976938" y="2886075"/>
            <a:ext cx="0" cy="4810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76" name="直接箭头连接符 9"/>
          <p:cNvCxnSpPr>
            <a:stCxn id="11271" idx="2"/>
            <a:endCxn id="11273" idx="0"/>
          </p:cNvCxnSpPr>
          <p:nvPr/>
        </p:nvCxnSpPr>
        <p:spPr>
          <a:xfrm>
            <a:off x="5976938" y="4076700"/>
            <a:ext cx="0" cy="504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277" name="AutoShape 4"/>
          <p:cNvSpPr/>
          <p:nvPr/>
        </p:nvSpPr>
        <p:spPr>
          <a:xfrm>
            <a:off x="1311275" y="5805488"/>
            <a:ext cx="2520950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Replace the power amplifier chip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78" name="直接箭头连接符 97"/>
          <p:cNvCxnSpPr>
            <a:stCxn id="11271" idx="2"/>
            <a:endCxn id="11273" idx="0"/>
          </p:cNvCxnSpPr>
          <p:nvPr/>
        </p:nvCxnSpPr>
        <p:spPr>
          <a:xfrm>
            <a:off x="5976938" y="5300663"/>
            <a:ext cx="0" cy="504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79" name="直接箭头连接符 19"/>
          <p:cNvCxnSpPr>
            <a:stCxn id="11271" idx="2"/>
            <a:endCxn id="11273" idx="0"/>
          </p:cNvCxnSpPr>
          <p:nvPr/>
        </p:nvCxnSpPr>
        <p:spPr>
          <a:xfrm flipH="1">
            <a:off x="3832225" y="2886075"/>
            <a:ext cx="884238" cy="4810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80" name="直接箭头连接符 102"/>
          <p:cNvCxnSpPr>
            <a:stCxn id="11271" idx="2"/>
            <a:endCxn id="11273" idx="0"/>
          </p:cNvCxnSpPr>
          <p:nvPr/>
        </p:nvCxnSpPr>
        <p:spPr>
          <a:xfrm flipH="1">
            <a:off x="3832225" y="4067175"/>
            <a:ext cx="884238" cy="479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81" name="直接箭头连接符 103"/>
          <p:cNvCxnSpPr>
            <a:stCxn id="11271" idx="2"/>
            <a:endCxn id="11273" idx="0"/>
          </p:cNvCxnSpPr>
          <p:nvPr/>
        </p:nvCxnSpPr>
        <p:spPr>
          <a:xfrm flipH="1">
            <a:off x="3775075" y="5300663"/>
            <a:ext cx="882650" cy="4810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282" name="Text Box 11"/>
          <p:cNvSpPr txBox="1"/>
          <p:nvPr/>
        </p:nvSpPr>
        <p:spPr>
          <a:xfrm>
            <a:off x="3347403" y="184435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Text Box 12"/>
          <p:cNvSpPr txBox="1"/>
          <p:nvPr/>
        </p:nvSpPr>
        <p:spPr>
          <a:xfrm>
            <a:off x="5718175" y="170973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4" name="Text Box 11"/>
          <p:cNvSpPr txBox="1"/>
          <p:nvPr/>
        </p:nvSpPr>
        <p:spPr>
          <a:xfrm>
            <a:off x="4191000" y="28702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5" name="Text Box 11"/>
          <p:cNvSpPr txBox="1"/>
          <p:nvPr/>
        </p:nvSpPr>
        <p:spPr>
          <a:xfrm>
            <a:off x="4195763" y="39735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6" name="Text Box 11"/>
          <p:cNvSpPr txBox="1"/>
          <p:nvPr/>
        </p:nvSpPr>
        <p:spPr>
          <a:xfrm>
            <a:off x="4191000" y="5299075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7" name="Text Box 12"/>
          <p:cNvSpPr txBox="1"/>
          <p:nvPr/>
        </p:nvSpPr>
        <p:spPr>
          <a:xfrm>
            <a:off x="5970588" y="539908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8" name="Text Box 12"/>
          <p:cNvSpPr txBox="1"/>
          <p:nvPr/>
        </p:nvSpPr>
        <p:spPr>
          <a:xfrm>
            <a:off x="5988050" y="42037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Text Box 12"/>
          <p:cNvSpPr txBox="1"/>
          <p:nvPr/>
        </p:nvSpPr>
        <p:spPr>
          <a:xfrm>
            <a:off x="5976938" y="302418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90" name="直接箭头连接符 2"/>
          <p:cNvCxnSpPr>
            <a:stCxn id="11267" idx="2"/>
            <a:endCxn id="11273" idx="0"/>
          </p:cNvCxnSpPr>
          <p:nvPr/>
        </p:nvCxnSpPr>
        <p:spPr>
          <a:xfrm flipH="1">
            <a:off x="3779838" y="1698625"/>
            <a:ext cx="484187" cy="4349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91" name="直接箭头连接符 4"/>
          <p:cNvCxnSpPr>
            <a:stCxn id="11267" idx="2"/>
            <a:endCxn id="11273" idx="0"/>
          </p:cNvCxnSpPr>
          <p:nvPr/>
        </p:nvCxnSpPr>
        <p:spPr>
          <a:xfrm>
            <a:off x="4264025" y="1698625"/>
            <a:ext cx="523875" cy="4349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92" name="直接箭头连接符 9"/>
          <p:cNvCxnSpPr>
            <a:stCxn id="11266" idx="2"/>
            <a:endCxn id="11273" idx="0"/>
          </p:cNvCxnSpPr>
          <p:nvPr/>
        </p:nvCxnSpPr>
        <p:spPr>
          <a:xfrm>
            <a:off x="4211638" y="763588"/>
            <a:ext cx="0" cy="3603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Function (TV)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AutoShape 4"/>
          <p:cNvSpPr/>
          <p:nvPr/>
        </p:nvSpPr>
        <p:spPr>
          <a:xfrm>
            <a:off x="3741738" y="398463"/>
            <a:ext cx="1401762" cy="4016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Can't find station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AutoShape 8"/>
          <p:cNvSpPr/>
          <p:nvPr/>
        </p:nvSpPr>
        <p:spPr>
          <a:xfrm>
            <a:off x="3182938" y="1206500"/>
            <a:ext cx="2519362" cy="4365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RF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signal input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343025" y="2133600"/>
            <a:ext cx="2259013" cy="6000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Replace the RF signal source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AutoShape 8"/>
          <p:cNvSpPr/>
          <p:nvPr/>
        </p:nvSpPr>
        <p:spPr>
          <a:xfrm>
            <a:off x="5292725" y="2133600"/>
            <a:ext cx="2159000" cy="609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tuner power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supply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AutoShape 8"/>
          <p:cNvSpPr/>
          <p:nvPr/>
        </p:nvSpPr>
        <p:spPr>
          <a:xfrm>
            <a:off x="1354138" y="3278188"/>
            <a:ext cx="2247900" cy="5826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power supply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AutoShape 8"/>
          <p:cNvSpPr/>
          <p:nvPr/>
        </p:nvSpPr>
        <p:spPr>
          <a:xfrm>
            <a:off x="5292725" y="3278188"/>
            <a:ext cx="2159000" cy="5095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IIC is working properly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AutoShape 8"/>
          <p:cNvSpPr/>
          <p:nvPr/>
        </p:nvSpPr>
        <p:spPr>
          <a:xfrm>
            <a:off x="1354138" y="4365625"/>
            <a:ext cx="2247900" cy="5794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Correct IIC circuit abnormality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AutoShape 8"/>
          <p:cNvSpPr/>
          <p:nvPr/>
        </p:nvSpPr>
        <p:spPr>
          <a:xfrm>
            <a:off x="5292725" y="4365625"/>
            <a:ext cx="2159000" cy="5794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tuner has an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intermediate frequency signal output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AutoShape 8"/>
          <p:cNvSpPr/>
          <p:nvPr/>
        </p:nvSpPr>
        <p:spPr>
          <a:xfrm>
            <a:off x="1181100" y="5445125"/>
            <a:ext cx="2400300" cy="581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Tuner and surrounding circuits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AutoShape 8"/>
          <p:cNvSpPr/>
          <p:nvPr/>
        </p:nvSpPr>
        <p:spPr>
          <a:xfrm>
            <a:off x="5292725" y="5445125"/>
            <a:ext cx="2159000" cy="581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Replace the main IC 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300" name="直接箭头连接符 2"/>
          <p:cNvCxnSpPr>
            <a:stCxn id="12290" idx="2"/>
            <a:endCxn id="12291" idx="0"/>
          </p:cNvCxnSpPr>
          <p:nvPr/>
        </p:nvCxnSpPr>
        <p:spPr>
          <a:xfrm>
            <a:off x="4443413" y="800100"/>
            <a:ext cx="0" cy="4064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1" name="直接箭头连接符 16"/>
          <p:cNvCxnSpPr>
            <a:stCxn id="12293" idx="2"/>
            <a:endCxn id="12295" idx="0"/>
          </p:cNvCxnSpPr>
          <p:nvPr/>
        </p:nvCxnSpPr>
        <p:spPr>
          <a:xfrm>
            <a:off x="6372225" y="2743200"/>
            <a:ext cx="0" cy="5349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2" name="直接箭头连接符 18"/>
          <p:cNvCxnSpPr>
            <a:stCxn id="12295" idx="2"/>
            <a:endCxn id="12297" idx="0"/>
          </p:cNvCxnSpPr>
          <p:nvPr/>
        </p:nvCxnSpPr>
        <p:spPr>
          <a:xfrm>
            <a:off x="6372225" y="3787775"/>
            <a:ext cx="0" cy="5778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3" name="直接箭头连接符 20"/>
          <p:cNvCxnSpPr>
            <a:stCxn id="12297" idx="2"/>
            <a:endCxn id="12299" idx="0"/>
          </p:cNvCxnSpPr>
          <p:nvPr/>
        </p:nvCxnSpPr>
        <p:spPr>
          <a:xfrm>
            <a:off x="6372225" y="4945063"/>
            <a:ext cx="0" cy="5000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4" name="直接箭头连接符 22"/>
          <p:cNvCxnSpPr>
            <a:stCxn id="12297" idx="2"/>
            <a:endCxn id="12299" idx="0"/>
          </p:cNvCxnSpPr>
          <p:nvPr/>
        </p:nvCxnSpPr>
        <p:spPr>
          <a:xfrm flipH="1">
            <a:off x="3602038" y="2733675"/>
            <a:ext cx="1706562" cy="5445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5" name="直接箭头连接符 76"/>
          <p:cNvCxnSpPr>
            <a:stCxn id="12297" idx="2"/>
            <a:endCxn id="12299" idx="0"/>
          </p:cNvCxnSpPr>
          <p:nvPr/>
        </p:nvCxnSpPr>
        <p:spPr>
          <a:xfrm flipH="1">
            <a:off x="3602038" y="3832225"/>
            <a:ext cx="1706562" cy="5445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6" name="直接箭头连接符 77"/>
          <p:cNvCxnSpPr>
            <a:stCxn id="12297" idx="2"/>
            <a:endCxn id="12299" idx="0"/>
          </p:cNvCxnSpPr>
          <p:nvPr/>
        </p:nvCxnSpPr>
        <p:spPr>
          <a:xfrm flipH="1">
            <a:off x="3602038" y="4945063"/>
            <a:ext cx="1706562" cy="5445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307" name="Text Box 11"/>
          <p:cNvSpPr txBox="1"/>
          <p:nvPr/>
        </p:nvSpPr>
        <p:spPr>
          <a:xfrm>
            <a:off x="3394075" y="1736725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Text Box 12"/>
          <p:cNvSpPr txBox="1"/>
          <p:nvPr/>
        </p:nvSpPr>
        <p:spPr>
          <a:xfrm>
            <a:off x="5143500" y="174148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Text Box 11"/>
          <p:cNvSpPr txBox="1"/>
          <p:nvPr/>
        </p:nvSpPr>
        <p:spPr>
          <a:xfrm>
            <a:off x="4095750" y="511333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Text Box 11"/>
          <p:cNvSpPr txBox="1"/>
          <p:nvPr/>
        </p:nvSpPr>
        <p:spPr>
          <a:xfrm>
            <a:off x="4095750" y="39735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Text Box 11"/>
          <p:cNvSpPr txBox="1"/>
          <p:nvPr/>
        </p:nvSpPr>
        <p:spPr>
          <a:xfrm>
            <a:off x="4095750" y="280035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2" name="Text Box 12"/>
          <p:cNvSpPr txBox="1"/>
          <p:nvPr/>
        </p:nvSpPr>
        <p:spPr>
          <a:xfrm>
            <a:off x="6437313" y="501173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Text Box 12"/>
          <p:cNvSpPr txBox="1"/>
          <p:nvPr/>
        </p:nvSpPr>
        <p:spPr>
          <a:xfrm>
            <a:off x="6372225" y="39735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Text Box 12"/>
          <p:cNvSpPr txBox="1"/>
          <p:nvPr/>
        </p:nvSpPr>
        <p:spPr>
          <a:xfrm>
            <a:off x="6402388" y="2908300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315" name="直接箭头连接符 2"/>
          <p:cNvCxnSpPr>
            <a:stCxn id="12291" idx="2"/>
            <a:endCxn id="12299" idx="0"/>
          </p:cNvCxnSpPr>
          <p:nvPr/>
        </p:nvCxnSpPr>
        <p:spPr>
          <a:xfrm flipH="1">
            <a:off x="3602038" y="1643063"/>
            <a:ext cx="841375" cy="4905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16" name="直接箭头连接符 4"/>
          <p:cNvCxnSpPr>
            <a:stCxn id="12291" idx="2"/>
            <a:endCxn id="12299" idx="0"/>
          </p:cNvCxnSpPr>
          <p:nvPr/>
        </p:nvCxnSpPr>
        <p:spPr>
          <a:xfrm>
            <a:off x="4443413" y="1643063"/>
            <a:ext cx="865187" cy="4905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(USB)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8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U disk is not recognized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at the terminal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USB switch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pin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signal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terminal and the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sym typeface="+mn-ea"/>
              </a:rPr>
              <a:t> main chip is damaged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4344" name="直接箭头连接符 2"/>
          <p:cNvCxnSpPr>
            <a:stCxn id="14338" idx="2"/>
            <a:endCxn id="14338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5" name="直接箭头连接符 5"/>
          <p:cNvCxnSpPr>
            <a:stCxn id="14338" idx="2"/>
            <a:endCxn id="14339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6" name="直接箭头连接符 7"/>
          <p:cNvCxnSpPr>
            <a:stCxn id="14339" idx="2"/>
            <a:endCxn id="14339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7" name="直接箭头连接符 9"/>
          <p:cNvCxnSpPr>
            <a:stCxn id="14339" idx="2"/>
            <a:endCxn id="14339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8" name="直接箭头连接符 11"/>
          <p:cNvCxnSpPr>
            <a:stCxn id="14341" idx="2"/>
            <a:endCxn id="14343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9" name="直接箭头连接符 14"/>
          <p:cNvCxnSpPr>
            <a:stCxn id="14341" idx="2"/>
            <a:endCxn id="14343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350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八、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(HDMI, CVBS)</a:t>
            </a:r>
            <a:endParaRPr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CI card is not recognized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of the CI card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external signal source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pin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signal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terminal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and the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sym typeface="+mn-ea"/>
              </a:rPr>
              <a:t> main chip is damaged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368" name="直接箭头连接符 2"/>
          <p:cNvCxnSpPr>
            <a:stCxn id="15362" idx="2"/>
            <a:endCxn id="15362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69" name="直接箭头连接符 5"/>
          <p:cNvCxnSpPr>
            <a:stCxn id="15362" idx="2"/>
            <a:endCxn id="15363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0" name="直接箭头连接符 7"/>
          <p:cNvCxnSpPr>
            <a:stCxn id="15363" idx="2"/>
            <a:endCxn id="15363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1" name="直接箭头连接符 9"/>
          <p:cNvCxnSpPr>
            <a:stCxn id="15363" idx="2"/>
            <a:endCxn id="15363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2" name="直接箭头连接符 11"/>
          <p:cNvCxnSpPr>
            <a:stCxn id="15365" idx="2"/>
            <a:endCxn id="15367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3" name="直接箭头连接符 14"/>
          <p:cNvCxnSpPr>
            <a:stCxn id="15365" idx="2"/>
            <a:endCxn id="15367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374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九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(CI)</a:t>
            </a:r>
            <a:endParaRPr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CI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terminal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supply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5V_M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DETECT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level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</a:rPr>
              <a:t>Troubleshoot the DETECT circuit</a:t>
            </a:r>
            <a:endParaRPr dirty="0">
              <a:latin typeface="Arial" panose="020B0604020202020204" pitchFamily="34" charset="0"/>
            </a:endParaRPr>
          </a:p>
        </p:txBody>
      </p:sp>
      <p:sp>
        <p:nvSpPr>
          <p:cNvPr id="15367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main chip is damaged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368" name="直接箭头连接符 2"/>
          <p:cNvCxnSpPr>
            <a:stCxn id="15362" idx="2"/>
            <a:endCxn id="15362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69" name="直接箭头连接符 5"/>
          <p:cNvCxnSpPr>
            <a:stCxn id="15362" idx="2"/>
            <a:endCxn id="15363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0" name="直接箭头连接符 7"/>
          <p:cNvCxnSpPr>
            <a:stCxn id="15363" idx="2"/>
            <a:endCxn id="15363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1" name="直接箭头连接符 9"/>
          <p:cNvCxnSpPr>
            <a:stCxn id="15363" idx="2"/>
            <a:endCxn id="15363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2" name="直接箭头连接符 11"/>
          <p:cNvCxnSpPr>
            <a:stCxn id="15365" idx="2"/>
            <a:endCxn id="15367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3" name="直接箭头连接符 14"/>
          <p:cNvCxnSpPr>
            <a:stCxn id="15365" idx="2"/>
            <a:endCxn id="15367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374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"/>
          <p:cNvSpPr>
            <a:spLocks noGrp="1"/>
          </p:cNvSpPr>
          <p:nvPr/>
        </p:nvSpPr>
        <p:spPr>
          <a:xfrm>
            <a:off x="250825" y="333375"/>
            <a:ext cx="3151188" cy="4048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Power Board Diagram</a:t>
            </a:r>
            <a:endParaRPr lang="en-US" altLang="zh-CN" sz="16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098" name="直接箭头连接符 7"/>
          <p:cNvCxnSpPr/>
          <p:nvPr/>
        </p:nvCxnSpPr>
        <p:spPr>
          <a:xfrm>
            <a:off x="2052638" y="4940300"/>
            <a:ext cx="8636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099" name="AutoShape 4"/>
          <p:cNvSpPr/>
          <p:nvPr/>
        </p:nvSpPr>
        <p:spPr>
          <a:xfrm>
            <a:off x="1187450" y="1412875"/>
            <a:ext cx="460375" cy="5286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AC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input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00" name="AutoShape 4"/>
          <p:cNvSpPr/>
          <p:nvPr/>
        </p:nvSpPr>
        <p:spPr>
          <a:xfrm>
            <a:off x="1979613" y="1412875"/>
            <a:ext cx="503237" cy="546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EMI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01" name="AutoShape 4"/>
          <p:cNvSpPr/>
          <p:nvPr/>
        </p:nvSpPr>
        <p:spPr>
          <a:xfrm>
            <a:off x="2844800" y="1412875"/>
            <a:ext cx="592138" cy="546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Rectifie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02" name="AutoShape 4"/>
          <p:cNvSpPr/>
          <p:nvPr/>
        </p:nvSpPr>
        <p:spPr>
          <a:xfrm>
            <a:off x="2916238" y="2636838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DC/DC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convertor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03" name="AutoShape 4"/>
          <p:cNvSpPr/>
          <p:nvPr/>
        </p:nvSpPr>
        <p:spPr>
          <a:xfrm>
            <a:off x="4359275" y="4221163"/>
            <a:ext cx="504825" cy="5762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Output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04" name="直接箭头连接符 30"/>
          <p:cNvCxnSpPr/>
          <p:nvPr/>
        </p:nvCxnSpPr>
        <p:spPr>
          <a:xfrm>
            <a:off x="1619250" y="1700213"/>
            <a:ext cx="36036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05" name="直接箭头连接符 38"/>
          <p:cNvCxnSpPr/>
          <p:nvPr/>
        </p:nvCxnSpPr>
        <p:spPr>
          <a:xfrm>
            <a:off x="2484438" y="1701800"/>
            <a:ext cx="36036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06" name="直接箭头连接符 39"/>
          <p:cNvCxnSpPr/>
          <p:nvPr/>
        </p:nvCxnSpPr>
        <p:spPr>
          <a:xfrm>
            <a:off x="3419475" y="1700213"/>
            <a:ext cx="385763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07" name="直接箭头连接符 3074"/>
          <p:cNvCxnSpPr>
            <a:stCxn id="4129" idx="1"/>
          </p:cNvCxnSpPr>
          <p:nvPr/>
        </p:nvCxnSpPr>
        <p:spPr>
          <a:xfrm flipH="1" flipV="1">
            <a:off x="3995738" y="3716338"/>
            <a:ext cx="360362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08" name="直接箭头连接符 3079"/>
          <p:cNvCxnSpPr>
            <a:stCxn id="4129" idx="1"/>
            <a:endCxn id="4129" idx="3"/>
          </p:cNvCxnSpPr>
          <p:nvPr/>
        </p:nvCxnSpPr>
        <p:spPr>
          <a:xfrm flipH="1">
            <a:off x="4860925" y="3716338"/>
            <a:ext cx="442913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09" name="直接箭头连接符 3083"/>
          <p:cNvCxnSpPr>
            <a:stCxn id="4129" idx="1"/>
            <a:endCxn id="4129" idx="3"/>
          </p:cNvCxnSpPr>
          <p:nvPr/>
        </p:nvCxnSpPr>
        <p:spPr>
          <a:xfrm>
            <a:off x="4860925" y="2997200"/>
            <a:ext cx="4318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10" name="AutoShape 4"/>
          <p:cNvSpPr/>
          <p:nvPr/>
        </p:nvSpPr>
        <p:spPr>
          <a:xfrm>
            <a:off x="4356100" y="2708275"/>
            <a:ext cx="504825" cy="5762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Output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11" name="直接箭头连接符 56"/>
          <p:cNvCxnSpPr>
            <a:stCxn id="4129" idx="1"/>
            <a:endCxn id="4129" idx="3"/>
          </p:cNvCxnSpPr>
          <p:nvPr/>
        </p:nvCxnSpPr>
        <p:spPr>
          <a:xfrm>
            <a:off x="3995738" y="2997200"/>
            <a:ext cx="36036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12" name="直接箭头连接符 63"/>
          <p:cNvCxnSpPr>
            <a:stCxn id="4129" idx="1"/>
            <a:endCxn id="4114" idx="1"/>
          </p:cNvCxnSpPr>
          <p:nvPr/>
        </p:nvCxnSpPr>
        <p:spPr>
          <a:xfrm>
            <a:off x="4932363" y="1268413"/>
            <a:ext cx="86360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13" name="直接箭头连接符 3098"/>
          <p:cNvCxnSpPr>
            <a:stCxn id="4129" idx="1"/>
            <a:endCxn id="4114" idx="1"/>
          </p:cNvCxnSpPr>
          <p:nvPr/>
        </p:nvCxnSpPr>
        <p:spPr>
          <a:xfrm flipV="1">
            <a:off x="5868988" y="5661025"/>
            <a:ext cx="0" cy="3619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14" name="AutoShape 4"/>
          <p:cNvSpPr/>
          <p:nvPr/>
        </p:nvSpPr>
        <p:spPr>
          <a:xfrm>
            <a:off x="5795963" y="981075"/>
            <a:ext cx="517525" cy="5762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Output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15" name="直接箭头连接符 63"/>
          <p:cNvCxnSpPr>
            <a:stCxn id="4114" idx="3"/>
            <a:endCxn id="4114" idx="1"/>
          </p:cNvCxnSpPr>
          <p:nvPr/>
        </p:nvCxnSpPr>
        <p:spPr>
          <a:xfrm flipV="1">
            <a:off x="6313488" y="1270000"/>
            <a:ext cx="4191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16" name="直接箭头连接符 3079"/>
          <p:cNvCxnSpPr>
            <a:stCxn id="4125" idx="1"/>
            <a:endCxn id="4114" idx="1"/>
          </p:cNvCxnSpPr>
          <p:nvPr/>
        </p:nvCxnSpPr>
        <p:spPr>
          <a:xfrm flipH="1" flipV="1">
            <a:off x="4930775" y="1989138"/>
            <a:ext cx="865188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17" name="直接箭头连接符 3079"/>
          <p:cNvCxnSpPr>
            <a:stCxn id="4125" idx="1"/>
            <a:endCxn id="4125" idx="3"/>
          </p:cNvCxnSpPr>
          <p:nvPr/>
        </p:nvCxnSpPr>
        <p:spPr>
          <a:xfrm flipH="1">
            <a:off x="6300788" y="1989138"/>
            <a:ext cx="43021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18" name="直接箭头连接符 3076"/>
          <p:cNvCxnSpPr>
            <a:stCxn id="4125" idx="1"/>
            <a:endCxn id="4102" idx="1"/>
          </p:cNvCxnSpPr>
          <p:nvPr/>
        </p:nvCxnSpPr>
        <p:spPr>
          <a:xfrm>
            <a:off x="2052638" y="3355975"/>
            <a:ext cx="8636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19" name="AutoShape 4"/>
          <p:cNvSpPr/>
          <p:nvPr/>
        </p:nvSpPr>
        <p:spPr>
          <a:xfrm>
            <a:off x="2916238" y="4221163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DC/DC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convertor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20" name="直接箭头连接符 3079"/>
          <p:cNvCxnSpPr>
            <a:stCxn id="4125" idx="1"/>
            <a:endCxn id="4102" idx="1"/>
          </p:cNvCxnSpPr>
          <p:nvPr/>
        </p:nvCxnSpPr>
        <p:spPr>
          <a:xfrm flipH="1">
            <a:off x="3995738" y="5372100"/>
            <a:ext cx="36036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21" name="直接箭头连接符 3079"/>
          <p:cNvCxnSpPr>
            <a:stCxn id="4125" idx="1"/>
            <a:endCxn id="4102" idx="1"/>
          </p:cNvCxnSpPr>
          <p:nvPr/>
        </p:nvCxnSpPr>
        <p:spPr>
          <a:xfrm flipH="1">
            <a:off x="4860925" y="5373688"/>
            <a:ext cx="4318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22" name="直接箭头连接符 63"/>
          <p:cNvCxnSpPr>
            <a:stCxn id="4125" idx="1"/>
            <a:endCxn id="4102" idx="1"/>
          </p:cNvCxnSpPr>
          <p:nvPr/>
        </p:nvCxnSpPr>
        <p:spPr>
          <a:xfrm>
            <a:off x="3995738" y="4508500"/>
            <a:ext cx="36036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23" name="直接箭头连接符 56"/>
          <p:cNvCxnSpPr>
            <a:stCxn id="4103" idx="3"/>
            <a:endCxn id="4102" idx="1"/>
          </p:cNvCxnSpPr>
          <p:nvPr/>
        </p:nvCxnSpPr>
        <p:spPr>
          <a:xfrm flipV="1">
            <a:off x="4864100" y="4508500"/>
            <a:ext cx="428625" cy="15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24" name="AutoShape 4"/>
          <p:cNvSpPr/>
          <p:nvPr/>
        </p:nvSpPr>
        <p:spPr>
          <a:xfrm>
            <a:off x="3851275" y="836613"/>
            <a:ext cx="1079500" cy="165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PFC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25" name="AutoShape 4"/>
          <p:cNvSpPr/>
          <p:nvPr/>
        </p:nvSpPr>
        <p:spPr>
          <a:xfrm>
            <a:off x="5795963" y="1700213"/>
            <a:ext cx="504825" cy="5778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Feed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back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26" name="AutoShape 4"/>
          <p:cNvSpPr/>
          <p:nvPr/>
        </p:nvSpPr>
        <p:spPr>
          <a:xfrm>
            <a:off x="6732588" y="765175"/>
            <a:ext cx="1079500" cy="165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380VDC 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27" name="AutoShape 4"/>
          <p:cNvSpPr/>
          <p:nvPr/>
        </p:nvSpPr>
        <p:spPr>
          <a:xfrm>
            <a:off x="5292725" y="2636838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12V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28" name="AutoShape 4"/>
          <p:cNvSpPr/>
          <p:nvPr/>
        </p:nvSpPr>
        <p:spPr>
          <a:xfrm>
            <a:off x="971550" y="2709863"/>
            <a:ext cx="1079500" cy="2879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380VDC 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29" name="AutoShape 4"/>
          <p:cNvSpPr/>
          <p:nvPr/>
        </p:nvSpPr>
        <p:spPr>
          <a:xfrm>
            <a:off x="4356100" y="3429000"/>
            <a:ext cx="504825" cy="5778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Feed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back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30" name="AutoShape 4"/>
          <p:cNvSpPr/>
          <p:nvPr/>
        </p:nvSpPr>
        <p:spPr>
          <a:xfrm>
            <a:off x="4359275" y="5084763"/>
            <a:ext cx="504825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Feed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back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31" name="AutoShape 4"/>
          <p:cNvSpPr/>
          <p:nvPr/>
        </p:nvSpPr>
        <p:spPr>
          <a:xfrm>
            <a:off x="5292725" y="4221163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LED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32" name="AutoShape 4"/>
          <p:cNvSpPr/>
          <p:nvPr/>
        </p:nvSpPr>
        <p:spPr>
          <a:xfrm>
            <a:off x="6732588" y="4221163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LED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33" name="AutoShape 4"/>
          <p:cNvSpPr/>
          <p:nvPr/>
        </p:nvSpPr>
        <p:spPr>
          <a:xfrm>
            <a:off x="6732588" y="2636838"/>
            <a:ext cx="1079500" cy="1439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power amplifier、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main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IC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Screen voltage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and so on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4134" name="直接箭头连接符 56"/>
          <p:cNvCxnSpPr>
            <a:stCxn id="4127" idx="3"/>
            <a:endCxn id="4133" idx="1"/>
          </p:cNvCxnSpPr>
          <p:nvPr/>
        </p:nvCxnSpPr>
        <p:spPr>
          <a:xfrm>
            <a:off x="6372225" y="3355975"/>
            <a:ext cx="36036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35" name="直接箭头连接符 56"/>
          <p:cNvCxnSpPr>
            <a:stCxn id="4131" idx="3"/>
            <a:endCxn id="4132" idx="1"/>
          </p:cNvCxnSpPr>
          <p:nvPr/>
        </p:nvCxnSpPr>
        <p:spPr>
          <a:xfrm>
            <a:off x="6372225" y="4940300"/>
            <a:ext cx="36036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36" name="AutoShape 4"/>
          <p:cNvSpPr/>
          <p:nvPr/>
        </p:nvSpPr>
        <p:spPr>
          <a:xfrm>
            <a:off x="4716463" y="6021388"/>
            <a:ext cx="2376487" cy="5762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BL_ON   PWM_REF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22"/>
          <p:cNvSpPr/>
          <p:nvPr/>
        </p:nvSpPr>
        <p:spPr>
          <a:xfrm>
            <a:off x="3349625" y="2997200"/>
            <a:ext cx="1222375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EMI open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or L N 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QB201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short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2" name="AutoShape 26"/>
          <p:cNvSpPr/>
          <p:nvPr/>
        </p:nvSpPr>
        <p:spPr>
          <a:xfrm>
            <a:off x="3276600" y="2276475"/>
            <a:ext cx="1306513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FB1 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3" name="AutoShape 35"/>
          <p:cNvSpPr/>
          <p:nvPr/>
        </p:nvSpPr>
        <p:spPr>
          <a:xfrm>
            <a:off x="5724525" y="2060575"/>
            <a:ext cx="1219200" cy="6572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power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4" name="AutoShape 60"/>
          <p:cNvSpPr/>
          <p:nvPr/>
        </p:nvSpPr>
        <p:spPr>
          <a:xfrm>
            <a:off x="1338263" y="5440363"/>
            <a:ext cx="1335087" cy="7508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rectifier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5" name="AutoShape 76"/>
          <p:cNvSpPr/>
          <p:nvPr/>
        </p:nvSpPr>
        <p:spPr>
          <a:xfrm>
            <a:off x="2809875" y="5648325"/>
            <a:ext cx="2178050" cy="500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1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output short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6" name="AutoShape 60"/>
          <p:cNvSpPr/>
          <p:nvPr/>
        </p:nvSpPr>
        <p:spPr>
          <a:xfrm>
            <a:off x="5257800" y="466883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RB101,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RB102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open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27" name="直接箭头连接符 17"/>
          <p:cNvCxnSpPr/>
          <p:nvPr/>
        </p:nvCxnSpPr>
        <p:spPr>
          <a:xfrm rot="5400000">
            <a:off x="3768725" y="1362075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28" name="直接箭头连接符 18"/>
          <p:cNvCxnSpPr>
            <a:endCxn id="5122" idx="0"/>
          </p:cNvCxnSpPr>
          <p:nvPr/>
        </p:nvCxnSpPr>
        <p:spPr>
          <a:xfrm rot="-5400000" flipH="1">
            <a:off x="3784600" y="2132013"/>
            <a:ext cx="279400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29" name="直接箭头连接符 19"/>
          <p:cNvCxnSpPr>
            <a:endCxn id="5122" idx="0"/>
          </p:cNvCxnSpPr>
          <p:nvPr/>
        </p:nvCxnSpPr>
        <p:spPr>
          <a:xfrm flipH="1">
            <a:off x="3924300" y="2709863"/>
            <a:ext cx="0" cy="2873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30" name="直接箭头连接符 20"/>
          <p:cNvCxnSpPr>
            <a:endCxn id="5122" idx="0"/>
          </p:cNvCxnSpPr>
          <p:nvPr/>
        </p:nvCxnSpPr>
        <p:spPr>
          <a:xfrm>
            <a:off x="3924300" y="3717925"/>
            <a:ext cx="0" cy="3587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31" name="直接箭头连接符 21"/>
          <p:cNvCxnSpPr>
            <a:endCxn id="5122" idx="0"/>
          </p:cNvCxnSpPr>
          <p:nvPr/>
        </p:nvCxnSpPr>
        <p:spPr>
          <a:xfrm>
            <a:off x="3924300" y="4508500"/>
            <a:ext cx="0" cy="2174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32" name="直接箭头连接符 22"/>
          <p:cNvCxnSpPr>
            <a:stCxn id="5138" idx="2"/>
            <a:endCxn id="5125" idx="0"/>
          </p:cNvCxnSpPr>
          <p:nvPr/>
        </p:nvCxnSpPr>
        <p:spPr>
          <a:xfrm flipH="1">
            <a:off x="3898900" y="5200650"/>
            <a:ext cx="4763" cy="4476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33" name="肘形连接符 67"/>
          <p:cNvCxnSpPr>
            <a:stCxn id="5122" idx="3"/>
            <a:endCxn id="5125" idx="0"/>
          </p:cNvCxnSpPr>
          <p:nvPr/>
        </p:nvCxnSpPr>
        <p:spPr>
          <a:xfrm flipV="1">
            <a:off x="4583113" y="2493963"/>
            <a:ext cx="114141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134" name="肘形连接符 5134"/>
          <p:cNvCxnSpPr>
            <a:stCxn id="5167" idx="1"/>
            <a:endCxn id="5125" idx="0"/>
          </p:cNvCxnSpPr>
          <p:nvPr/>
        </p:nvCxnSpPr>
        <p:spPr>
          <a:xfrm rot="-5400000" flipH="1">
            <a:off x="1401763" y="4865688"/>
            <a:ext cx="1150937" cy="3175"/>
          </a:xfrm>
          <a:prstGeom prst="bentConnector3">
            <a:avLst>
              <a:gd name="adj1" fmla="val 50028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5135" name="AutoShape 4"/>
          <p:cNvSpPr/>
          <p:nvPr/>
        </p:nvSpPr>
        <p:spPr>
          <a:xfrm>
            <a:off x="2859088" y="812800"/>
            <a:ext cx="2219325" cy="38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Non output, IR indicator light slake</a:t>
            </a:r>
            <a:endParaRPr lang="zh-CN" altLang="en-US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5136" name="AutoShape 24"/>
          <p:cNvSpPr/>
          <p:nvPr/>
        </p:nvSpPr>
        <p:spPr>
          <a:xfrm>
            <a:off x="3073400" y="1530350"/>
            <a:ext cx="2003425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12V output normal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37" name="AutoShape 22"/>
          <p:cNvSpPr/>
          <p:nvPr/>
        </p:nvSpPr>
        <p:spPr>
          <a:xfrm>
            <a:off x="3060700" y="4076700"/>
            <a:ext cx="1933575" cy="4397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EB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 voltage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about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380VDC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8" name="AutoShape 67"/>
          <p:cNvSpPr/>
          <p:nvPr/>
        </p:nvSpPr>
        <p:spPr>
          <a:xfrm>
            <a:off x="3087688" y="4764088"/>
            <a:ext cx="1630362" cy="4365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UB101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PIN5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is about 15V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39" name="肘形连接符 67"/>
          <p:cNvCxnSpPr>
            <a:stCxn id="5167" idx="1"/>
            <a:endCxn id="5125" idx="0"/>
          </p:cNvCxnSpPr>
          <p:nvPr/>
        </p:nvCxnSpPr>
        <p:spPr>
          <a:xfrm>
            <a:off x="6948488" y="2420938"/>
            <a:ext cx="576262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40" name="AutoShape 35"/>
          <p:cNvSpPr/>
          <p:nvPr/>
        </p:nvSpPr>
        <p:spPr>
          <a:xfrm>
            <a:off x="7524750" y="2071688"/>
            <a:ext cx="1152525" cy="5667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1" name="肘形连接符 5141"/>
          <p:cNvCxnSpPr>
            <a:stCxn id="5140" idx="2"/>
            <a:endCxn id="5137" idx="3"/>
          </p:cNvCxnSpPr>
          <p:nvPr/>
        </p:nvCxnSpPr>
        <p:spPr>
          <a:xfrm rot="5400000">
            <a:off x="5716588" y="1911350"/>
            <a:ext cx="1657350" cy="3106738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142" name="肘形连接符 67"/>
          <p:cNvCxnSpPr>
            <a:stCxn id="5140" idx="2"/>
            <a:endCxn id="5137" idx="3"/>
          </p:cNvCxnSpPr>
          <p:nvPr/>
        </p:nvCxnSpPr>
        <p:spPr>
          <a:xfrm flipV="1">
            <a:off x="4572000" y="3209925"/>
            <a:ext cx="1309688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43" name="AutoShape 35"/>
          <p:cNvSpPr/>
          <p:nvPr/>
        </p:nvSpPr>
        <p:spPr>
          <a:xfrm>
            <a:off x="5881688" y="2946400"/>
            <a:ext cx="1217612" cy="5873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short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4" name="AutoShape 60"/>
          <p:cNvSpPr/>
          <p:nvPr/>
        </p:nvSpPr>
        <p:spPr>
          <a:xfrm>
            <a:off x="6956425" y="468788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 resistors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5" name="肘形连接符 39"/>
          <p:cNvCxnSpPr>
            <a:stCxn id="5140" idx="2"/>
            <a:endCxn id="5137" idx="3"/>
          </p:cNvCxnSpPr>
          <p:nvPr/>
        </p:nvCxnSpPr>
        <p:spPr>
          <a:xfrm flipV="1">
            <a:off x="6608763" y="4989513"/>
            <a:ext cx="339725" cy="0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146" name="肘形连接符 76"/>
          <p:cNvCxnSpPr>
            <a:stCxn id="5126" idx="2"/>
            <a:endCxn id="5137" idx="3"/>
          </p:cNvCxnSpPr>
          <p:nvPr/>
        </p:nvCxnSpPr>
        <p:spPr>
          <a:xfrm>
            <a:off x="5927725" y="5300663"/>
            <a:ext cx="0" cy="5286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47" name="AutoShape 60"/>
          <p:cNvSpPr/>
          <p:nvPr/>
        </p:nvSpPr>
        <p:spPr>
          <a:xfrm>
            <a:off x="5449888" y="5834063"/>
            <a:ext cx="955675" cy="314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UB101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8" name="标题 2"/>
          <p:cNvSpPr>
            <a:spLocks noGrp="1"/>
          </p:cNvSpPr>
          <p:nvPr/>
        </p:nvSpPr>
        <p:spPr>
          <a:xfrm>
            <a:off x="252413" y="404813"/>
            <a:ext cx="3009900" cy="333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Power Supply Trouble 1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6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9" name="Text Box 59"/>
          <p:cNvSpPr txBox="1"/>
          <p:nvPr/>
        </p:nvSpPr>
        <p:spPr>
          <a:xfrm>
            <a:off x="3997325" y="1989138"/>
            <a:ext cx="250825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" name="Text Box 30"/>
          <p:cNvSpPr txBox="1"/>
          <p:nvPr/>
        </p:nvSpPr>
        <p:spPr>
          <a:xfrm>
            <a:off x="2771775" y="1485900"/>
            <a:ext cx="2492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1" name="Text Box 30"/>
          <p:cNvSpPr txBox="1"/>
          <p:nvPr/>
        </p:nvSpPr>
        <p:spPr>
          <a:xfrm>
            <a:off x="4787900" y="223996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2" name="Text Box 30"/>
          <p:cNvSpPr txBox="1"/>
          <p:nvPr/>
        </p:nvSpPr>
        <p:spPr>
          <a:xfrm>
            <a:off x="7092950" y="2205038"/>
            <a:ext cx="247650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3" name="Text Box 30"/>
          <p:cNvSpPr txBox="1"/>
          <p:nvPr/>
        </p:nvSpPr>
        <p:spPr>
          <a:xfrm>
            <a:off x="5114925" y="3038475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4" name="Text Box 30"/>
          <p:cNvSpPr txBox="1"/>
          <p:nvPr/>
        </p:nvSpPr>
        <p:spPr>
          <a:xfrm>
            <a:off x="3997325" y="4581525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5" name="Text Box 30"/>
          <p:cNvSpPr txBox="1"/>
          <p:nvPr/>
        </p:nvSpPr>
        <p:spPr>
          <a:xfrm>
            <a:off x="3962400" y="53419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6" name="Text Box 30"/>
          <p:cNvSpPr txBox="1"/>
          <p:nvPr/>
        </p:nvSpPr>
        <p:spPr>
          <a:xfrm>
            <a:off x="6659563" y="4765675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7" name="Text Box 59"/>
          <p:cNvSpPr txBox="1"/>
          <p:nvPr/>
        </p:nvSpPr>
        <p:spPr>
          <a:xfrm>
            <a:off x="3995738" y="2751138"/>
            <a:ext cx="252412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Text Box 59"/>
          <p:cNvSpPr txBox="1"/>
          <p:nvPr/>
        </p:nvSpPr>
        <p:spPr>
          <a:xfrm>
            <a:off x="3997325" y="3717925"/>
            <a:ext cx="252413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9" name="Text Box 59"/>
          <p:cNvSpPr txBox="1"/>
          <p:nvPr/>
        </p:nvSpPr>
        <p:spPr>
          <a:xfrm>
            <a:off x="2484438" y="4292600"/>
            <a:ext cx="252412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0" name="Text Box 59"/>
          <p:cNvSpPr txBox="1"/>
          <p:nvPr/>
        </p:nvSpPr>
        <p:spPr>
          <a:xfrm>
            <a:off x="4787900" y="47672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1" name="Text Box 59"/>
          <p:cNvSpPr txBox="1"/>
          <p:nvPr/>
        </p:nvSpPr>
        <p:spPr>
          <a:xfrm>
            <a:off x="5975350" y="5407025"/>
            <a:ext cx="252413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162" name="直接箭头连接符 2"/>
          <p:cNvCxnSpPr>
            <a:stCxn id="5138" idx="3"/>
            <a:endCxn id="5126" idx="1"/>
          </p:cNvCxnSpPr>
          <p:nvPr/>
        </p:nvCxnSpPr>
        <p:spPr>
          <a:xfrm>
            <a:off x="4718050" y="4983163"/>
            <a:ext cx="53975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63" name="AutoShape 22"/>
          <p:cNvSpPr/>
          <p:nvPr/>
        </p:nvSpPr>
        <p:spPr>
          <a:xfrm>
            <a:off x="828675" y="1485900"/>
            <a:ext cx="1933575" cy="438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 if EB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  voltage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about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380VDC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4" name="箭头 157"/>
          <p:cNvSpPr/>
          <p:nvPr/>
        </p:nvSpPr>
        <p:spPr>
          <a:xfrm flipH="1">
            <a:off x="2771775" y="1701800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5165" name="直接箭头连接符 18"/>
          <p:cNvCxnSpPr>
            <a:stCxn id="5138" idx="3"/>
            <a:endCxn id="5126" idx="1"/>
          </p:cNvCxnSpPr>
          <p:nvPr/>
        </p:nvCxnSpPr>
        <p:spPr>
          <a:xfrm rot="-5400000" flipH="1">
            <a:off x="1773238" y="2052638"/>
            <a:ext cx="279400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66" name="直接连接符 5166"/>
          <p:cNvSpPr/>
          <p:nvPr/>
        </p:nvSpPr>
        <p:spPr>
          <a:xfrm>
            <a:off x="3060700" y="4292600"/>
            <a:ext cx="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67" name="直接连接符 5167"/>
          <p:cNvSpPr/>
          <p:nvPr/>
        </p:nvSpPr>
        <p:spPr>
          <a:xfrm flipH="1">
            <a:off x="1981200" y="4292600"/>
            <a:ext cx="107950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68" name="AutoShape 35"/>
          <p:cNvSpPr/>
          <p:nvPr/>
        </p:nvSpPr>
        <p:spPr>
          <a:xfrm>
            <a:off x="1331913" y="2205038"/>
            <a:ext cx="1152525" cy="568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See next page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2"/>
          <p:cNvSpPr>
            <a:spLocks noGrp="1"/>
          </p:cNvSpPr>
          <p:nvPr/>
        </p:nvSpPr>
        <p:spPr>
          <a:xfrm>
            <a:off x="250825" y="404813"/>
            <a:ext cx="3009900" cy="333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Power Supply Trouble 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1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Text Box 30"/>
          <p:cNvSpPr txBox="1"/>
          <p:nvPr/>
        </p:nvSpPr>
        <p:spPr>
          <a:xfrm>
            <a:off x="1692275" y="4725988"/>
            <a:ext cx="2492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AutoShape 22"/>
          <p:cNvSpPr/>
          <p:nvPr/>
        </p:nvSpPr>
        <p:spPr>
          <a:xfrm>
            <a:off x="830263" y="1485900"/>
            <a:ext cx="719137" cy="38877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 if EB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about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380VDC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文本框 6148"/>
          <p:cNvSpPr txBox="1"/>
          <p:nvPr/>
        </p:nvSpPr>
        <p:spPr>
          <a:xfrm>
            <a:off x="396875" y="1412875"/>
            <a:ext cx="274638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AutoShape 22"/>
          <p:cNvSpPr/>
          <p:nvPr/>
        </p:nvSpPr>
        <p:spPr>
          <a:xfrm>
            <a:off x="2268538" y="1412875"/>
            <a:ext cx="863600" cy="28813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if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UB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02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PIN6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is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about1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0" name="文本框 6150"/>
          <p:cNvSpPr txBox="1"/>
          <p:nvPr/>
        </p:nvSpPr>
        <p:spPr>
          <a:xfrm>
            <a:off x="6877050" y="2420938"/>
            <a:ext cx="287338" cy="258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 Box 59"/>
          <p:cNvSpPr txBox="1"/>
          <p:nvPr/>
        </p:nvSpPr>
        <p:spPr>
          <a:xfrm>
            <a:off x="1765300" y="2349500"/>
            <a:ext cx="250825" cy="207963"/>
          </a:xfrm>
          <a:prstGeom prst="rect">
            <a:avLst/>
          </a:prstGeom>
          <a:noFill/>
          <a:ln w="9525">
            <a:noFill/>
          </a:ln>
        </p:spPr>
        <p:txBody>
          <a:bodyPr wrap="square"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Text Box 59"/>
          <p:cNvSpPr txBox="1"/>
          <p:nvPr/>
        </p:nvSpPr>
        <p:spPr>
          <a:xfrm>
            <a:off x="4860925" y="1485900"/>
            <a:ext cx="287338" cy="206375"/>
          </a:xfrm>
          <a:prstGeom prst="rect">
            <a:avLst/>
          </a:prstGeom>
          <a:noFill/>
          <a:ln w="9525">
            <a:noFill/>
          </a:ln>
        </p:spPr>
        <p:txBody>
          <a:bodyPr wrap="square"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文本框 6153"/>
          <p:cNvSpPr txBox="1"/>
          <p:nvPr/>
        </p:nvSpPr>
        <p:spPr>
          <a:xfrm>
            <a:off x="4787900" y="2349500"/>
            <a:ext cx="276225" cy="2587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AutoShape 60"/>
          <p:cNvSpPr/>
          <p:nvPr/>
        </p:nvSpPr>
        <p:spPr>
          <a:xfrm>
            <a:off x="3708400" y="1341438"/>
            <a:ext cx="936625" cy="18002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BL_ON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Control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signal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5" name="AutoShape 60"/>
          <p:cNvSpPr/>
          <p:nvPr/>
        </p:nvSpPr>
        <p:spPr>
          <a:xfrm>
            <a:off x="7308850" y="2493963"/>
            <a:ext cx="1198563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 resistors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6" name="直接连接符 6156"/>
          <p:cNvSpPr/>
          <p:nvPr/>
        </p:nvSpPr>
        <p:spPr>
          <a:xfrm>
            <a:off x="3060700" y="4292600"/>
            <a:ext cx="0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7" name="AutoShape 22"/>
          <p:cNvSpPr/>
          <p:nvPr/>
        </p:nvSpPr>
        <p:spPr>
          <a:xfrm>
            <a:off x="3708400" y="3502025"/>
            <a:ext cx="1296988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if UB20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2&amp;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UB20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PIN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8" name="AutoShape 35"/>
          <p:cNvSpPr/>
          <p:nvPr/>
        </p:nvSpPr>
        <p:spPr>
          <a:xfrm>
            <a:off x="5508625" y="3573463"/>
            <a:ext cx="1152525" cy="568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9" name="文本框 6159"/>
          <p:cNvSpPr txBox="1"/>
          <p:nvPr/>
        </p:nvSpPr>
        <p:spPr>
          <a:xfrm>
            <a:off x="5076825" y="3573463"/>
            <a:ext cx="276225" cy="2587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0" name="箭头 250"/>
          <p:cNvSpPr/>
          <p:nvPr/>
        </p:nvSpPr>
        <p:spPr>
          <a:xfrm>
            <a:off x="1549400" y="2636838"/>
            <a:ext cx="71913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1" name="AutoShape 60"/>
          <p:cNvSpPr/>
          <p:nvPr/>
        </p:nvSpPr>
        <p:spPr>
          <a:xfrm>
            <a:off x="5292725" y="2205038"/>
            <a:ext cx="1439863" cy="9366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210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&amp;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4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&amp;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PCB303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&amp;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QB305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damage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2" name="AutoShape 25"/>
          <p:cNvSpPr/>
          <p:nvPr/>
        </p:nvSpPr>
        <p:spPr>
          <a:xfrm>
            <a:off x="5435600" y="1341438"/>
            <a:ext cx="1152525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Go to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board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function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3" name="箭头 254"/>
          <p:cNvSpPr/>
          <p:nvPr/>
        </p:nvSpPr>
        <p:spPr>
          <a:xfrm>
            <a:off x="4645025" y="1701800"/>
            <a:ext cx="790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4" name="箭头 255"/>
          <p:cNvSpPr/>
          <p:nvPr/>
        </p:nvSpPr>
        <p:spPr>
          <a:xfrm>
            <a:off x="4645025" y="2636838"/>
            <a:ext cx="64770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5" name="箭头 256"/>
          <p:cNvSpPr/>
          <p:nvPr/>
        </p:nvSpPr>
        <p:spPr>
          <a:xfrm>
            <a:off x="6732588" y="2709863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6" name="箭头 257"/>
          <p:cNvSpPr/>
          <p:nvPr/>
        </p:nvSpPr>
        <p:spPr>
          <a:xfrm>
            <a:off x="3132138" y="2205038"/>
            <a:ext cx="504825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7" name="箭头 258"/>
          <p:cNvSpPr/>
          <p:nvPr/>
        </p:nvSpPr>
        <p:spPr>
          <a:xfrm>
            <a:off x="3132138" y="3789363"/>
            <a:ext cx="576262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8" name="箭头 259"/>
          <p:cNvSpPr/>
          <p:nvPr/>
        </p:nvSpPr>
        <p:spPr>
          <a:xfrm>
            <a:off x="5003800" y="3860800"/>
            <a:ext cx="50482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69" name="文本框 6169"/>
          <p:cNvSpPr txBox="1"/>
          <p:nvPr/>
        </p:nvSpPr>
        <p:spPr>
          <a:xfrm>
            <a:off x="3273425" y="1844675"/>
            <a:ext cx="311150" cy="258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Text Box 59"/>
          <p:cNvSpPr txBox="1"/>
          <p:nvPr/>
        </p:nvSpPr>
        <p:spPr>
          <a:xfrm>
            <a:off x="3276600" y="3502025"/>
            <a:ext cx="287338" cy="206375"/>
          </a:xfrm>
          <a:prstGeom prst="rect">
            <a:avLst/>
          </a:prstGeom>
          <a:noFill/>
          <a:ln w="9525">
            <a:noFill/>
          </a:ln>
        </p:spPr>
        <p:txBody>
          <a:bodyPr wrap="square"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AutoShape 4"/>
          <p:cNvSpPr/>
          <p:nvPr/>
        </p:nvSpPr>
        <p:spPr>
          <a:xfrm>
            <a:off x="2268538" y="4581525"/>
            <a:ext cx="1368425" cy="7921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IR indicator light  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up but backlight slake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6172" name="箭头 263"/>
          <p:cNvSpPr/>
          <p:nvPr/>
        </p:nvSpPr>
        <p:spPr>
          <a:xfrm>
            <a:off x="1549400" y="5013325"/>
            <a:ext cx="7191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AutoShape 22"/>
          <p:cNvSpPr/>
          <p:nvPr/>
        </p:nvSpPr>
        <p:spPr>
          <a:xfrm>
            <a:off x="3348038" y="2746375"/>
            <a:ext cx="2376487" cy="6540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0" name="AutoShape 25"/>
          <p:cNvSpPr/>
          <p:nvPr/>
        </p:nvSpPr>
        <p:spPr>
          <a:xfrm>
            <a:off x="917575" y="5248275"/>
            <a:ext cx="698500" cy="7731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Correct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the LED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cable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1" name="AutoShape 26"/>
          <p:cNvSpPr/>
          <p:nvPr/>
        </p:nvSpPr>
        <p:spPr>
          <a:xfrm>
            <a:off x="3494088" y="2063750"/>
            <a:ext cx="2087562" cy="4222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 PWM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_REF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&amp;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  <a:sym typeface="Arial" panose="020B0604020202020204" pitchFamily="34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BL_ON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Control signal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2" name="AutoShape 35"/>
          <p:cNvSpPr/>
          <p:nvPr/>
        </p:nvSpPr>
        <p:spPr>
          <a:xfrm>
            <a:off x="7561263" y="5391150"/>
            <a:ext cx="898525" cy="9286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board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function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3" name="AutoShape 45"/>
          <p:cNvSpPr/>
          <p:nvPr/>
        </p:nvSpPr>
        <p:spPr>
          <a:xfrm>
            <a:off x="4572000" y="5661025"/>
            <a:ext cx="1203325" cy="6413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Change 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DB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304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  <a:sym typeface="Arial" panose="020B0604020202020204" pitchFamily="34" charset="0"/>
            </a:endParaRPr>
          </a:p>
        </p:txBody>
      </p:sp>
      <p:sp>
        <p:nvSpPr>
          <p:cNvPr id="7174" name="AutoShape 60"/>
          <p:cNvSpPr/>
          <p:nvPr/>
        </p:nvSpPr>
        <p:spPr>
          <a:xfrm>
            <a:off x="1849438" y="2763838"/>
            <a:ext cx="993775" cy="593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LED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175" name="直接箭头连接符 17"/>
          <p:cNvCxnSpPr/>
          <p:nvPr/>
        </p:nvCxnSpPr>
        <p:spPr>
          <a:xfrm rot="5400000">
            <a:off x="4343400" y="1166813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76" name="直接箭头连接符 18"/>
          <p:cNvCxnSpPr>
            <a:stCxn id="7183" idx="2"/>
            <a:endCxn id="7171" idx="0"/>
          </p:cNvCxnSpPr>
          <p:nvPr/>
        </p:nvCxnSpPr>
        <p:spPr>
          <a:xfrm>
            <a:off x="4538663" y="1770063"/>
            <a:ext cx="0" cy="293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77" name="直接箭头连接符 19"/>
          <p:cNvCxnSpPr>
            <a:stCxn id="7171" idx="2"/>
            <a:endCxn id="7169" idx="0"/>
          </p:cNvCxnSpPr>
          <p:nvPr/>
        </p:nvCxnSpPr>
        <p:spPr>
          <a:xfrm flipH="1">
            <a:off x="4537075" y="2486025"/>
            <a:ext cx="0" cy="260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78" name="直接箭头连接符 21"/>
          <p:cNvCxnSpPr>
            <a:stCxn id="7184" idx="2"/>
            <a:endCxn id="7185" idx="0"/>
          </p:cNvCxnSpPr>
          <p:nvPr/>
        </p:nvCxnSpPr>
        <p:spPr>
          <a:xfrm>
            <a:off x="5156200" y="4238625"/>
            <a:ext cx="9525" cy="4143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79" name="直接箭头连接符 22"/>
          <p:cNvCxnSpPr>
            <a:stCxn id="7185" idx="2"/>
            <a:endCxn id="7173" idx="0"/>
          </p:cNvCxnSpPr>
          <p:nvPr/>
        </p:nvCxnSpPr>
        <p:spPr>
          <a:xfrm>
            <a:off x="5165725" y="5227638"/>
            <a:ext cx="7938" cy="4333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80" name="肘形连接符 7180"/>
          <p:cNvCxnSpPr>
            <a:stCxn id="7183" idx="1"/>
            <a:endCxn id="7170" idx="0"/>
          </p:cNvCxnSpPr>
          <p:nvPr/>
        </p:nvCxnSpPr>
        <p:spPr>
          <a:xfrm rot="-10800000" flipV="1">
            <a:off x="1266825" y="1552575"/>
            <a:ext cx="2227263" cy="3695700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7181" name="肘形连接符 7181"/>
          <p:cNvCxnSpPr>
            <a:stCxn id="7171" idx="3"/>
            <a:endCxn id="7172" idx="0"/>
          </p:cNvCxnSpPr>
          <p:nvPr/>
        </p:nvCxnSpPr>
        <p:spPr>
          <a:xfrm>
            <a:off x="5581650" y="2274888"/>
            <a:ext cx="2428875" cy="3116262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7182" name="AutoShape 4"/>
          <p:cNvSpPr/>
          <p:nvPr/>
        </p:nvSpPr>
        <p:spPr>
          <a:xfrm>
            <a:off x="3636963" y="622300"/>
            <a:ext cx="1728787" cy="3825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IR indicator light  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up but backlight slake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7183" name="AutoShape 24"/>
          <p:cNvSpPr/>
          <p:nvPr/>
        </p:nvSpPr>
        <p:spPr>
          <a:xfrm>
            <a:off x="3494088" y="1335088"/>
            <a:ext cx="2087562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the LED output cable are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connected incorrectly or 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4" name="AutoShape 22"/>
          <p:cNvSpPr/>
          <p:nvPr/>
        </p:nvSpPr>
        <p:spPr>
          <a:xfrm>
            <a:off x="4356100" y="3717925"/>
            <a:ext cx="1598613" cy="520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5" name="AutoShape 67"/>
          <p:cNvSpPr/>
          <p:nvPr/>
        </p:nvSpPr>
        <p:spPr>
          <a:xfrm>
            <a:off x="4427538" y="4652963"/>
            <a:ext cx="1474787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DB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04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  <a:sym typeface="Arial" panose="020B0604020202020204" pitchFamily="34" charset="0"/>
            </a:endParaRPr>
          </a:p>
          <a:p>
            <a:pPr algn="ctr" defTabSz="395605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6" name="AutoShape 60"/>
          <p:cNvSpPr/>
          <p:nvPr/>
        </p:nvSpPr>
        <p:spPr>
          <a:xfrm>
            <a:off x="1851025" y="5267325"/>
            <a:ext cx="993775" cy="754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Remove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status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87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Power supply for 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drive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Text Box 30"/>
          <p:cNvSpPr txBox="1"/>
          <p:nvPr/>
        </p:nvSpPr>
        <p:spPr>
          <a:xfrm>
            <a:off x="2843213" y="1303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9" name="Text Box 30"/>
          <p:cNvSpPr txBox="1"/>
          <p:nvPr/>
        </p:nvSpPr>
        <p:spPr>
          <a:xfrm>
            <a:off x="4572000" y="181451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0" name="Text Box 30"/>
          <p:cNvSpPr txBox="1"/>
          <p:nvPr/>
        </p:nvSpPr>
        <p:spPr>
          <a:xfrm>
            <a:off x="2967038" y="2817813"/>
            <a:ext cx="2508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1" name="Text Box 30"/>
          <p:cNvSpPr txBox="1"/>
          <p:nvPr/>
        </p:nvSpPr>
        <p:spPr>
          <a:xfrm>
            <a:off x="4572000" y="25273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2" name="Text Box 30"/>
          <p:cNvSpPr txBox="1"/>
          <p:nvPr/>
        </p:nvSpPr>
        <p:spPr>
          <a:xfrm>
            <a:off x="2444750" y="41656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3" name="Text Box 30"/>
          <p:cNvSpPr txBox="1"/>
          <p:nvPr/>
        </p:nvSpPr>
        <p:spPr>
          <a:xfrm>
            <a:off x="4748213" y="5308600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4" name="Text Box 30"/>
          <p:cNvSpPr txBox="1"/>
          <p:nvPr/>
        </p:nvSpPr>
        <p:spPr>
          <a:xfrm>
            <a:off x="4787900" y="443071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5" name="Text Box 59"/>
          <p:cNvSpPr txBox="1"/>
          <p:nvPr/>
        </p:nvSpPr>
        <p:spPr>
          <a:xfrm>
            <a:off x="5651500" y="20240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6" name="Text Box 59"/>
          <p:cNvSpPr txBox="1"/>
          <p:nvPr/>
        </p:nvSpPr>
        <p:spPr>
          <a:xfrm>
            <a:off x="4927600" y="34464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197" name="直接箭头连接符 8"/>
          <p:cNvCxnSpPr>
            <a:stCxn id="7174" idx="2"/>
            <a:endCxn id="7172" idx="0"/>
          </p:cNvCxnSpPr>
          <p:nvPr/>
        </p:nvCxnSpPr>
        <p:spPr>
          <a:xfrm flipH="1">
            <a:off x="2339975" y="3357563"/>
            <a:ext cx="6350" cy="18716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98" name="直接箭头连接符 13"/>
          <p:cNvCxnSpPr>
            <a:stCxn id="7174" idx="2"/>
            <a:endCxn id="7174" idx="3"/>
          </p:cNvCxnSpPr>
          <p:nvPr/>
        </p:nvCxnSpPr>
        <p:spPr>
          <a:xfrm flipH="1">
            <a:off x="2843213" y="3060700"/>
            <a:ext cx="5048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99" name="直接箭头连接符 53"/>
          <p:cNvCxnSpPr>
            <a:stCxn id="7169" idx="3"/>
            <a:endCxn id="7174" idx="3"/>
          </p:cNvCxnSpPr>
          <p:nvPr/>
        </p:nvCxnSpPr>
        <p:spPr>
          <a:xfrm>
            <a:off x="5724525" y="3073400"/>
            <a:ext cx="45085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200" name="AutoShape 60"/>
          <p:cNvSpPr/>
          <p:nvPr/>
        </p:nvSpPr>
        <p:spPr>
          <a:xfrm>
            <a:off x="6175375" y="2551113"/>
            <a:ext cx="1252538" cy="9525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Increase brightness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if Sampling resistor is right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1" name="Text Box 30"/>
          <p:cNvSpPr txBox="1"/>
          <p:nvPr/>
        </p:nvSpPr>
        <p:spPr>
          <a:xfrm>
            <a:off x="5767388" y="2700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202" name="直接连接符 23"/>
          <p:cNvCxnSpPr>
            <a:stCxn id="7169" idx="0"/>
            <a:endCxn id="7169" idx="2"/>
          </p:cNvCxnSpPr>
          <p:nvPr/>
        </p:nvCxnSpPr>
        <p:spPr>
          <a:xfrm>
            <a:off x="4535488" y="2746375"/>
            <a:ext cx="0" cy="654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03" name="TextBox 24"/>
          <p:cNvSpPr txBox="1"/>
          <p:nvPr/>
        </p:nvSpPr>
        <p:spPr>
          <a:xfrm>
            <a:off x="3460750" y="2790825"/>
            <a:ext cx="1044575" cy="47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4" name="TextBox 25"/>
          <p:cNvSpPr txBox="1"/>
          <p:nvPr/>
        </p:nvSpPr>
        <p:spPr>
          <a:xfrm>
            <a:off x="3348038" y="2781300"/>
            <a:ext cx="1223962" cy="59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part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205" name="TextBox 71"/>
          <p:cNvSpPr txBox="1"/>
          <p:nvPr/>
        </p:nvSpPr>
        <p:spPr>
          <a:xfrm>
            <a:off x="4500563" y="2781300"/>
            <a:ext cx="1223962" cy="59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all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206" name="TextBox 67"/>
          <p:cNvSpPr txBox="1"/>
          <p:nvPr/>
        </p:nvSpPr>
        <p:spPr>
          <a:xfrm>
            <a:off x="4356100" y="3717925"/>
            <a:ext cx="1568450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 UB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301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PIN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is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about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5V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  <a:sym typeface="Arial" panose="020B0604020202020204" pitchFamily="34" charset="0"/>
            </a:endParaRPr>
          </a:p>
        </p:txBody>
      </p:sp>
      <p:cxnSp>
        <p:nvCxnSpPr>
          <p:cNvPr id="7207" name="直接箭头连接符 20"/>
          <p:cNvCxnSpPr>
            <a:stCxn id="7169" idx="0"/>
            <a:endCxn id="7184" idx="0"/>
          </p:cNvCxnSpPr>
          <p:nvPr/>
        </p:nvCxnSpPr>
        <p:spPr>
          <a:xfrm>
            <a:off x="5148263" y="3429000"/>
            <a:ext cx="7937" cy="2889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208" name="肘形连接符 7208"/>
          <p:cNvCxnSpPr>
            <a:stCxn id="7206" idx="1"/>
            <a:endCxn id="7210" idx="0"/>
          </p:cNvCxnSpPr>
          <p:nvPr/>
        </p:nvCxnSpPr>
        <p:spPr>
          <a:xfrm rot="-10800000" flipV="1">
            <a:off x="3636963" y="3930650"/>
            <a:ext cx="719137" cy="868363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7209" name="Text Box 59"/>
          <p:cNvSpPr txBox="1"/>
          <p:nvPr/>
        </p:nvSpPr>
        <p:spPr>
          <a:xfrm>
            <a:off x="3779838" y="3717925"/>
            <a:ext cx="252412" cy="206375"/>
          </a:xfrm>
          <a:prstGeom prst="rect">
            <a:avLst/>
          </a:prstGeom>
          <a:noFill/>
          <a:ln w="9525">
            <a:noFill/>
          </a:ln>
        </p:spPr>
        <p:txBody>
          <a:bodyPr wrap="square" lIns="39487" tIns="19744" rIns="39487" bIns="19744" anchor="t" anchorCtr="0">
            <a:spAutoFit/>
          </a:bodyPr>
          <a:p>
            <a:pPr algn="ctr" defTabSz="395605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0" name="AutoShape 35"/>
          <p:cNvSpPr/>
          <p:nvPr/>
        </p:nvSpPr>
        <p:spPr>
          <a:xfrm>
            <a:off x="2989263" y="4799013"/>
            <a:ext cx="1296987" cy="6461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  <a:sym typeface="Arial" panose="020B0604020202020204" pitchFamily="34" charset="0"/>
              </a:rPr>
              <a:t>UB301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AutoShape 2"/>
          <p:cNvSpPr/>
          <p:nvPr/>
        </p:nvSpPr>
        <p:spPr>
          <a:xfrm>
            <a:off x="3127375" y="917575"/>
            <a:ext cx="2868613" cy="5556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/>
          <a:p>
            <a:pPr algn="ctr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CD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is 12V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AutoShape 3"/>
          <p:cNvSpPr/>
          <p:nvPr/>
        </p:nvSpPr>
        <p:spPr>
          <a:xfrm>
            <a:off x="1273175" y="1933575"/>
            <a:ext cx="2562225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/>
          <a:p>
            <a:pPr algn="ctr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power function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AutoShape 4"/>
          <p:cNvSpPr/>
          <p:nvPr/>
        </p:nvSpPr>
        <p:spPr>
          <a:xfrm>
            <a:off x="5308600" y="1933575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test points: </a:t>
            </a:r>
            <a:r>
              <a:rPr lang="en-US" altLang="zh-CN" dirty="0">
                <a:sym typeface="+mn-ea"/>
              </a:rPr>
              <a:t>5V-STB、3V3_STB、</a:t>
            </a:r>
            <a:r>
              <a:rPr lang="en-US" altLang="zh-CN" dirty="0">
                <a:sym typeface="+mn-ea"/>
              </a:rPr>
              <a:t>1V5_DDR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voltage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AutoShape 8"/>
          <p:cNvSpPr/>
          <p:nvPr/>
        </p:nvSpPr>
        <p:spPr>
          <a:xfrm>
            <a:off x="5308600" y="3513138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Power on, check whether QM1 has 5V_M, and check whether the voltages of </a:t>
            </a:r>
            <a:r>
              <a:rPr lang="en-US" altLang="zh-CN" dirty="0">
                <a:sym typeface="Arial" panose="020B0604020202020204" pitchFamily="34" charset="0"/>
              </a:rPr>
              <a:t>VDDC_0.97V</a:t>
            </a:r>
            <a:r>
              <a:rPr lang="en-US" altLang="zh-CN" dirty="0">
                <a:sym typeface="+mn-ea"/>
              </a:rPr>
              <a:t>, CPU_1V02, 3.3V_M, 1.8_EMMC,2V5_M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are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Text Box 56"/>
          <p:cNvSpPr txBox="1"/>
          <p:nvPr/>
        </p:nvSpPr>
        <p:spPr>
          <a:xfrm>
            <a:off x="5114925" y="1574800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" name="Text Box 57"/>
          <p:cNvSpPr txBox="1"/>
          <p:nvPr/>
        </p:nvSpPr>
        <p:spPr>
          <a:xfrm>
            <a:off x="3686175" y="1573213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6" name="Text Box 58"/>
          <p:cNvSpPr txBox="1"/>
          <p:nvPr/>
        </p:nvSpPr>
        <p:spPr>
          <a:xfrm>
            <a:off x="4191000" y="2835275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7" name="Text Box 59"/>
          <p:cNvSpPr txBox="1"/>
          <p:nvPr/>
        </p:nvSpPr>
        <p:spPr>
          <a:xfrm>
            <a:off x="6681788" y="2955925"/>
            <a:ext cx="306387" cy="261938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8" name="AutoShape 8"/>
          <p:cNvSpPr/>
          <p:nvPr/>
        </p:nvSpPr>
        <p:spPr>
          <a:xfrm>
            <a:off x="1273175" y="3348038"/>
            <a:ext cx="2562225" cy="12239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Modify the corresponding circuit: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5V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STB—Check the UD1 module power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3V3_STB--- Check UD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sym typeface="+mn-ea"/>
              </a:rPr>
              <a:t>1V</a:t>
            </a:r>
            <a:r>
              <a:rPr lang="en-US" dirty="0">
                <a:sym typeface="+mn-ea"/>
              </a:rPr>
              <a:t>5</a:t>
            </a:r>
            <a:r>
              <a:rPr dirty="0">
                <a:sym typeface="+mn-ea"/>
              </a:rPr>
              <a:t>_DDR—Check U</a:t>
            </a:r>
            <a:r>
              <a:rPr lang="en-US" dirty="0">
                <a:sym typeface="+mn-ea"/>
              </a:rPr>
              <a:t>D6</a:t>
            </a:r>
            <a:r>
              <a:rPr dirty="0">
                <a:sym typeface="+mn-ea"/>
              </a:rPr>
              <a:t> circuit</a:t>
            </a:r>
            <a:r>
              <a:rPr lang="en-US" altLang="zh-CN" dirty="0">
                <a:sym typeface="+mn-ea"/>
              </a:rPr>
              <a:t>.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 Box 59"/>
          <p:cNvSpPr txBox="1"/>
          <p:nvPr/>
        </p:nvSpPr>
        <p:spPr>
          <a:xfrm>
            <a:off x="6681788" y="4476750"/>
            <a:ext cx="306387" cy="261938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0" name="AutoShape 8"/>
          <p:cNvSpPr/>
          <p:nvPr/>
        </p:nvSpPr>
        <p:spPr>
          <a:xfrm>
            <a:off x="5308600" y="5048250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OK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1" name="AutoShape 8"/>
          <p:cNvSpPr/>
          <p:nvPr/>
        </p:nvSpPr>
        <p:spPr>
          <a:xfrm>
            <a:off x="1259840" y="5094605"/>
            <a:ext cx="2903855" cy="142430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Modify the corresponding circuit: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3.3V_M—Check QM2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1.8_EMMC—Check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 UL11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ym typeface="Arial" panose="020B0604020202020204" pitchFamily="34" charset="0"/>
              </a:rPr>
              <a:t>VDDC_0.97V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—Check UD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lang="en-US" altLang="zh-CN" dirty="0">
                <a:sym typeface="+mn-ea"/>
              </a:rPr>
              <a:t> CPU_1V02</a:t>
            </a:r>
            <a:r>
              <a:rPr dirty="0">
                <a:sym typeface="+mn-ea"/>
              </a:rPr>
              <a:t>—Check UD</a:t>
            </a:r>
            <a:r>
              <a:rPr lang="en-US" dirty="0">
                <a:sym typeface="+mn-ea"/>
              </a:rPr>
              <a:t>3</a:t>
            </a:r>
            <a:r>
              <a:rPr dirty="0">
                <a:sym typeface="+mn-ea"/>
              </a:rPr>
              <a:t> circuit</a:t>
            </a:r>
            <a:endParaRPr dirty="0">
              <a:sym typeface="+mn-ea"/>
            </a:endParaRPr>
          </a:p>
          <a:p>
            <a:pPr marL="228600" indent="-228600" algn="l">
              <a:buFontTx/>
              <a:buAutoNum type="arabicPeriod"/>
            </a:pPr>
            <a:r>
              <a:rPr lang="en-US" altLang="zh-CN" dirty="0">
                <a:sym typeface="+mn-ea"/>
              </a:rPr>
              <a:t> 2V5_M</a:t>
            </a:r>
            <a:r>
              <a:rPr dirty="0">
                <a:sym typeface="+mn-ea"/>
              </a:rPr>
              <a:t>—Check UD</a:t>
            </a:r>
            <a:r>
              <a:rPr lang="en-US" dirty="0">
                <a:sym typeface="+mn-ea"/>
              </a:rPr>
              <a:t>5</a:t>
            </a:r>
            <a:r>
              <a:rPr dirty="0">
                <a:sym typeface="+mn-ea"/>
              </a:rPr>
              <a:t> circuit</a:t>
            </a:r>
            <a:endParaRPr dirty="0">
              <a:sym typeface="+mn-ea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Text Box 58"/>
          <p:cNvSpPr txBox="1"/>
          <p:nvPr/>
        </p:nvSpPr>
        <p:spPr>
          <a:xfrm>
            <a:off x="4198938" y="4478338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183" name="直接箭头连接符 28"/>
          <p:cNvCxnSpPr>
            <a:stCxn id="7170" idx="2"/>
          </p:cNvCxnSpPr>
          <p:nvPr/>
        </p:nvCxnSpPr>
        <p:spPr>
          <a:xfrm flipH="1">
            <a:off x="3835400" y="1473200"/>
            <a:ext cx="725488" cy="4603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4" name="直接箭头连接符 29"/>
          <p:cNvCxnSpPr>
            <a:stCxn id="7170" idx="2"/>
          </p:cNvCxnSpPr>
          <p:nvPr/>
        </p:nvCxnSpPr>
        <p:spPr>
          <a:xfrm>
            <a:off x="4560888" y="1473200"/>
            <a:ext cx="681037" cy="4603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5" name="直接箭头连接符 30"/>
          <p:cNvCxnSpPr>
            <a:stCxn id="7170" idx="2"/>
          </p:cNvCxnSpPr>
          <p:nvPr/>
        </p:nvCxnSpPr>
        <p:spPr>
          <a:xfrm flipH="1">
            <a:off x="3813175" y="2825750"/>
            <a:ext cx="1495425" cy="5810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6" name="直接箭头连接符 31"/>
          <p:cNvCxnSpPr>
            <a:stCxn id="7172" idx="2"/>
            <a:endCxn id="7173" idx="0"/>
          </p:cNvCxnSpPr>
          <p:nvPr/>
        </p:nvCxnSpPr>
        <p:spPr>
          <a:xfrm>
            <a:off x="6591300" y="2825750"/>
            <a:ext cx="0" cy="6873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7" name="直接箭头连接符 32"/>
          <p:cNvCxnSpPr>
            <a:stCxn id="7172" idx="2"/>
            <a:endCxn id="7173" idx="0"/>
          </p:cNvCxnSpPr>
          <p:nvPr/>
        </p:nvCxnSpPr>
        <p:spPr>
          <a:xfrm flipH="1">
            <a:off x="3813175" y="4405313"/>
            <a:ext cx="1495425" cy="6429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8" name="直接箭头连接符 33"/>
          <p:cNvCxnSpPr>
            <a:stCxn id="7173" idx="2"/>
            <a:endCxn id="7180" idx="0"/>
          </p:cNvCxnSpPr>
          <p:nvPr/>
        </p:nvCxnSpPr>
        <p:spPr>
          <a:xfrm>
            <a:off x="6591300" y="4405313"/>
            <a:ext cx="0" cy="6429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Display (fancy screen)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AutoShape 5"/>
          <p:cNvSpPr/>
          <p:nvPr/>
        </p:nvSpPr>
        <p:spPr>
          <a:xfrm>
            <a:off x="3821113" y="733425"/>
            <a:ext cx="1366837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b="1" dirty="0">
                <a:solidFill>
                  <a:srgbClr val="000000"/>
                </a:solidFill>
                <a:sym typeface="+mn-ea"/>
              </a:rPr>
              <a:t>fancy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AutoShape 7"/>
          <p:cNvSpPr/>
          <p:nvPr/>
        </p:nvSpPr>
        <p:spPr>
          <a:xfrm>
            <a:off x="3270250" y="1452563"/>
            <a:ext cx="2468563" cy="7270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cable matches </a:t>
            </a: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and whether the connection is firm</a:t>
            </a: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AutoShape 12"/>
          <p:cNvSpPr/>
          <p:nvPr/>
        </p:nvSpPr>
        <p:spPr>
          <a:xfrm>
            <a:off x="5135563" y="2492375"/>
            <a:ext cx="2292350" cy="9032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AutoShape 13"/>
          <p:cNvSpPr/>
          <p:nvPr/>
        </p:nvSpPr>
        <p:spPr>
          <a:xfrm>
            <a:off x="1533525" y="2492375"/>
            <a:ext cx="2246313" cy="9032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the screen line, reconnect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screen line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14"/>
          <p:cNvSpPr txBox="1"/>
          <p:nvPr/>
        </p:nvSpPr>
        <p:spPr>
          <a:xfrm>
            <a:off x="5016500" y="2222500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 Box 15"/>
          <p:cNvSpPr txBox="1"/>
          <p:nvPr/>
        </p:nvSpPr>
        <p:spPr>
          <a:xfrm>
            <a:off x="3346450" y="2232025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AutoShape 20"/>
          <p:cNvSpPr/>
          <p:nvPr/>
        </p:nvSpPr>
        <p:spPr>
          <a:xfrm>
            <a:off x="1533525" y="3898900"/>
            <a:ext cx="2246313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Screen change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Text Box 21"/>
          <p:cNvSpPr txBox="1"/>
          <p:nvPr/>
        </p:nvSpPr>
        <p:spPr>
          <a:xfrm>
            <a:off x="4087813" y="3351213"/>
            <a:ext cx="7207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22"/>
          <p:cNvSpPr txBox="1"/>
          <p:nvPr/>
        </p:nvSpPr>
        <p:spPr>
          <a:xfrm flipH="1">
            <a:off x="6091238" y="3465513"/>
            <a:ext cx="863600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AutoShape 23"/>
          <p:cNvSpPr/>
          <p:nvPr/>
        </p:nvSpPr>
        <p:spPr>
          <a:xfrm>
            <a:off x="5135563" y="3898900"/>
            <a:ext cx="2292350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between the main chip and the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V-by-one socket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the circuit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28"/>
          <p:cNvSpPr txBox="1"/>
          <p:nvPr/>
        </p:nvSpPr>
        <p:spPr>
          <a:xfrm flipH="1">
            <a:off x="6097588" y="4932363"/>
            <a:ext cx="865187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Text Box 29"/>
          <p:cNvSpPr txBox="1"/>
          <p:nvPr/>
        </p:nvSpPr>
        <p:spPr>
          <a:xfrm>
            <a:off x="4059238" y="4772025"/>
            <a:ext cx="719137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AutoShape 30"/>
          <p:cNvSpPr/>
          <p:nvPr/>
        </p:nvSpPr>
        <p:spPr>
          <a:xfrm>
            <a:off x="5135563" y="5300663"/>
            <a:ext cx="2292350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Incorrect software or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damaged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AutoShape 31"/>
          <p:cNvSpPr/>
          <p:nvPr/>
        </p:nvSpPr>
        <p:spPr>
          <a:xfrm>
            <a:off x="1533525" y="5300663"/>
            <a:ext cx="2246313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Modify this part of the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208" name="直接箭头连接符 2"/>
          <p:cNvCxnSpPr>
            <a:stCxn id="8194" idx="2"/>
            <a:endCxn id="8195" idx="0"/>
          </p:cNvCxnSpPr>
          <p:nvPr/>
        </p:nvCxnSpPr>
        <p:spPr>
          <a:xfrm>
            <a:off x="4505325" y="1165225"/>
            <a:ext cx="0" cy="2873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09" name="直接箭头连接符 4"/>
          <p:cNvCxnSpPr>
            <a:stCxn id="8195" idx="2"/>
            <a:endCxn id="8195" idx="0"/>
          </p:cNvCxnSpPr>
          <p:nvPr/>
        </p:nvCxnSpPr>
        <p:spPr>
          <a:xfrm flipH="1">
            <a:off x="3821113" y="2179638"/>
            <a:ext cx="684212" cy="3127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0" name="直接箭头连接符 6"/>
          <p:cNvCxnSpPr>
            <a:stCxn id="8195" idx="2"/>
            <a:endCxn id="8195" idx="0"/>
          </p:cNvCxnSpPr>
          <p:nvPr/>
        </p:nvCxnSpPr>
        <p:spPr>
          <a:xfrm>
            <a:off x="4505325" y="2179638"/>
            <a:ext cx="649288" cy="3127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1" name="直接箭头连接符 8"/>
          <p:cNvCxnSpPr>
            <a:stCxn id="8195" idx="2"/>
            <a:endCxn id="8195" idx="0"/>
          </p:cNvCxnSpPr>
          <p:nvPr/>
        </p:nvCxnSpPr>
        <p:spPr>
          <a:xfrm flipH="1">
            <a:off x="3708400" y="3351213"/>
            <a:ext cx="1479550" cy="547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2" name="直接箭头连接符 10"/>
          <p:cNvCxnSpPr>
            <a:stCxn id="8196" idx="2"/>
            <a:endCxn id="8203" idx="0"/>
          </p:cNvCxnSpPr>
          <p:nvPr/>
        </p:nvCxnSpPr>
        <p:spPr>
          <a:xfrm>
            <a:off x="6281738" y="3395663"/>
            <a:ext cx="0" cy="5032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3" name="直接箭头连接符 15"/>
          <p:cNvCxnSpPr>
            <a:stCxn id="8203" idx="2"/>
            <a:endCxn id="8206" idx="0"/>
          </p:cNvCxnSpPr>
          <p:nvPr/>
        </p:nvCxnSpPr>
        <p:spPr>
          <a:xfrm>
            <a:off x="6281738" y="4772025"/>
            <a:ext cx="0" cy="5286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4" name="直接箭头连接符 51"/>
          <p:cNvCxnSpPr>
            <a:stCxn id="8203" idx="2"/>
            <a:endCxn id="8206" idx="0"/>
          </p:cNvCxnSpPr>
          <p:nvPr/>
        </p:nvCxnSpPr>
        <p:spPr>
          <a:xfrm flipH="1">
            <a:off x="3724275" y="4762500"/>
            <a:ext cx="1481138" cy="5476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Display (white screen)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AutoShape 4"/>
          <p:cNvSpPr/>
          <p:nvPr/>
        </p:nvSpPr>
        <p:spPr>
          <a:xfrm>
            <a:off x="4068763" y="682625"/>
            <a:ext cx="1150937" cy="4302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Blank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AutoShape 7"/>
          <p:cNvSpPr/>
          <p:nvPr/>
        </p:nvSpPr>
        <p:spPr>
          <a:xfrm>
            <a:off x="3527425" y="1627188"/>
            <a:ext cx="2233613" cy="990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voltage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11"/>
          <p:cNvSpPr txBox="1"/>
          <p:nvPr/>
        </p:nvSpPr>
        <p:spPr>
          <a:xfrm>
            <a:off x="3851275" y="26924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12"/>
          <p:cNvSpPr txBox="1"/>
          <p:nvPr/>
        </p:nvSpPr>
        <p:spPr>
          <a:xfrm>
            <a:off x="5041900" y="268446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AutoShape 13"/>
          <p:cNvSpPr/>
          <p:nvPr/>
        </p:nvSpPr>
        <p:spPr>
          <a:xfrm>
            <a:off x="1835150" y="3101975"/>
            <a:ext cx="2233613" cy="992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QW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1, QW2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AutoShape 14"/>
          <p:cNvSpPr/>
          <p:nvPr/>
        </p:nvSpPr>
        <p:spPr>
          <a:xfrm>
            <a:off x="4932363" y="3117850"/>
            <a:ext cx="2952750" cy="992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has video signal output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AutoShape 28"/>
          <p:cNvSpPr/>
          <p:nvPr/>
        </p:nvSpPr>
        <p:spPr>
          <a:xfrm>
            <a:off x="5291138" y="4741863"/>
            <a:ext cx="2233612" cy="987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screen or change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screen line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AutoShape 29"/>
          <p:cNvSpPr/>
          <p:nvPr/>
        </p:nvSpPr>
        <p:spPr>
          <a:xfrm>
            <a:off x="1835150" y="4745038"/>
            <a:ext cx="2233613" cy="987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Replace the main IC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chip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Text Box 31"/>
          <p:cNvSpPr txBox="1"/>
          <p:nvPr/>
        </p:nvSpPr>
        <p:spPr>
          <a:xfrm>
            <a:off x="6467475" y="43164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Text Box 32"/>
          <p:cNvSpPr txBox="1"/>
          <p:nvPr/>
        </p:nvSpPr>
        <p:spPr>
          <a:xfrm>
            <a:off x="4346575" y="4267200"/>
            <a:ext cx="717550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228" name="直接箭头连接符 2"/>
          <p:cNvCxnSpPr>
            <a:stCxn id="9218" idx="2"/>
            <a:endCxn id="9219" idx="0"/>
          </p:cNvCxnSpPr>
          <p:nvPr/>
        </p:nvCxnSpPr>
        <p:spPr>
          <a:xfrm flipH="1">
            <a:off x="4643438" y="1112838"/>
            <a:ext cx="1587" cy="514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29" name="直接箭头连接符 4"/>
          <p:cNvCxnSpPr>
            <a:stCxn id="9219" idx="2"/>
            <a:endCxn id="9219" idx="0"/>
          </p:cNvCxnSpPr>
          <p:nvPr/>
        </p:nvCxnSpPr>
        <p:spPr>
          <a:xfrm flipH="1">
            <a:off x="3995738" y="2617788"/>
            <a:ext cx="647700" cy="4889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0" name="直接箭头连接符 6"/>
          <p:cNvCxnSpPr>
            <a:stCxn id="9219" idx="2"/>
            <a:endCxn id="9219" idx="0"/>
          </p:cNvCxnSpPr>
          <p:nvPr/>
        </p:nvCxnSpPr>
        <p:spPr>
          <a:xfrm>
            <a:off x="4643438" y="2617788"/>
            <a:ext cx="720725" cy="4889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1" name="直接箭头连接符 8"/>
          <p:cNvCxnSpPr>
            <a:stCxn id="9219" idx="2"/>
            <a:endCxn id="9219" idx="0"/>
          </p:cNvCxnSpPr>
          <p:nvPr/>
        </p:nvCxnSpPr>
        <p:spPr>
          <a:xfrm flipH="1">
            <a:off x="4068763" y="4098925"/>
            <a:ext cx="1150937" cy="7699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2" name="直接箭头连接符 10"/>
          <p:cNvCxnSpPr>
            <a:stCxn id="9223" idx="2"/>
            <a:endCxn id="9224" idx="0"/>
          </p:cNvCxnSpPr>
          <p:nvPr/>
        </p:nvCxnSpPr>
        <p:spPr>
          <a:xfrm flipH="1">
            <a:off x="6407150" y="4110038"/>
            <a:ext cx="1588" cy="631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Black screen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AutoShape 4"/>
          <p:cNvSpPr/>
          <p:nvPr/>
        </p:nvSpPr>
        <p:spPr>
          <a:xfrm>
            <a:off x="4033838" y="915988"/>
            <a:ext cx="1152525" cy="4333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Black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AutoShape 6"/>
          <p:cNvSpPr/>
          <p:nvPr/>
        </p:nvSpPr>
        <p:spPr>
          <a:xfrm>
            <a:off x="3567113" y="1941513"/>
            <a:ext cx="2087562" cy="550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backlight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supply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12"/>
          <p:cNvSpPr/>
          <p:nvPr/>
        </p:nvSpPr>
        <p:spPr>
          <a:xfrm>
            <a:off x="1135063" y="3352800"/>
            <a:ext cx="2032000" cy="8572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if the backlight bar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is damaged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18"/>
          <p:cNvSpPr txBox="1"/>
          <p:nvPr/>
        </p:nvSpPr>
        <p:spPr>
          <a:xfrm>
            <a:off x="5367338" y="2655888"/>
            <a:ext cx="7207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19"/>
          <p:cNvSpPr txBox="1"/>
          <p:nvPr/>
        </p:nvSpPr>
        <p:spPr>
          <a:xfrm>
            <a:off x="5689600" y="4408488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20"/>
          <p:cNvSpPr txBox="1"/>
          <p:nvPr/>
        </p:nvSpPr>
        <p:spPr>
          <a:xfrm>
            <a:off x="7059613" y="4422775"/>
            <a:ext cx="717550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21"/>
          <p:cNvSpPr txBox="1"/>
          <p:nvPr/>
        </p:nvSpPr>
        <p:spPr>
          <a:xfrm>
            <a:off x="2847975" y="2657475"/>
            <a:ext cx="719138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23"/>
          <p:cNvSpPr/>
          <p:nvPr/>
        </p:nvSpPr>
        <p:spPr>
          <a:xfrm>
            <a:off x="4870450" y="4938713"/>
            <a:ext cx="1800225" cy="10779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</a:rPr>
              <a:t>Replace the main IC U1 chip</a:t>
            </a:r>
            <a:endParaRPr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AutoShape 24"/>
          <p:cNvSpPr/>
          <p:nvPr/>
        </p:nvSpPr>
        <p:spPr>
          <a:xfrm>
            <a:off x="6875463" y="4938713"/>
            <a:ext cx="1803400" cy="10779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backlight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AutoShape 7"/>
          <p:cNvSpPr/>
          <p:nvPr/>
        </p:nvSpPr>
        <p:spPr>
          <a:xfrm>
            <a:off x="5745163" y="3352800"/>
            <a:ext cx="2032000" cy="8572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BL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ON signal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Text Box 21"/>
          <p:cNvSpPr txBox="1"/>
          <p:nvPr/>
        </p:nvSpPr>
        <p:spPr>
          <a:xfrm>
            <a:off x="1374775" y="4433888"/>
            <a:ext cx="719138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AutoShape 23"/>
          <p:cNvSpPr/>
          <p:nvPr/>
        </p:nvSpPr>
        <p:spPr>
          <a:xfrm>
            <a:off x="698500" y="4984750"/>
            <a:ext cx="1800225" cy="10779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Replace the backlight strip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254" name="直接箭头连接符 2"/>
          <p:cNvCxnSpPr>
            <a:stCxn id="10242" idx="2"/>
            <a:endCxn id="10243" idx="0"/>
          </p:cNvCxnSpPr>
          <p:nvPr/>
        </p:nvCxnSpPr>
        <p:spPr>
          <a:xfrm>
            <a:off x="4610100" y="1349375"/>
            <a:ext cx="0" cy="5921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5" name="直接箭头连接符 4"/>
          <p:cNvCxnSpPr>
            <a:stCxn id="10242" idx="2"/>
            <a:endCxn id="10243" idx="0"/>
          </p:cNvCxnSpPr>
          <p:nvPr/>
        </p:nvCxnSpPr>
        <p:spPr>
          <a:xfrm>
            <a:off x="4572000" y="2492375"/>
            <a:ext cx="2189163" cy="860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6" name="直接箭头连接符 6"/>
          <p:cNvCxnSpPr>
            <a:stCxn id="10242" idx="2"/>
            <a:endCxn id="10244" idx="0"/>
          </p:cNvCxnSpPr>
          <p:nvPr/>
        </p:nvCxnSpPr>
        <p:spPr>
          <a:xfrm flipH="1">
            <a:off x="2151063" y="2492375"/>
            <a:ext cx="2420937" cy="860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7" name="直接箭头连接符 10"/>
          <p:cNvCxnSpPr>
            <a:stCxn id="10244" idx="2"/>
            <a:endCxn id="10244" idx="0"/>
          </p:cNvCxnSpPr>
          <p:nvPr/>
        </p:nvCxnSpPr>
        <p:spPr>
          <a:xfrm flipH="1">
            <a:off x="1541463" y="4210050"/>
            <a:ext cx="609600" cy="7747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8" name="直接箭头连接符 12"/>
          <p:cNvCxnSpPr>
            <a:stCxn id="10251" idx="2"/>
            <a:endCxn id="10249" idx="0"/>
          </p:cNvCxnSpPr>
          <p:nvPr/>
        </p:nvCxnSpPr>
        <p:spPr>
          <a:xfrm flipH="1">
            <a:off x="5770563" y="4208463"/>
            <a:ext cx="990600" cy="730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9" name="直接箭头连接符 14"/>
          <p:cNvCxnSpPr>
            <a:stCxn id="10251" idx="2"/>
            <a:endCxn id="10250" idx="0"/>
          </p:cNvCxnSpPr>
          <p:nvPr/>
        </p:nvCxnSpPr>
        <p:spPr>
          <a:xfrm>
            <a:off x="6761163" y="4208463"/>
            <a:ext cx="1016000" cy="730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3aaf523-2a97-4086-9be7-492c6ee26322"/>
  <p:tag name="COMMONDATA" val="eyJoZGlkIjoiMTg3NzkyY2I4N2Y4OWRiMDQzNTYwYjYxYjE1ZDZkOD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4759</Words>
  <Application>WPS 演示</Application>
  <PresentationFormat>全屏显示(4:3)</PresentationFormat>
  <Paragraphs>537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仿宋_GB2312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陈昌龙</cp:lastModifiedBy>
  <cp:revision>408</cp:revision>
  <dcterms:created xsi:type="dcterms:W3CDTF">2005-09-30T03:51:00Z</dcterms:created>
  <dcterms:modified xsi:type="dcterms:W3CDTF">2024-11-11T07:29:35Z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74C874E048844337848D598805C95FAB</vt:lpwstr>
  </property>
</Properties>
</file>